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2" r:id="rId3"/>
    <p:sldId id="258" r:id="rId4"/>
    <p:sldId id="294" r:id="rId5"/>
    <p:sldId id="296" r:id="rId6"/>
    <p:sldId id="285" r:id="rId7"/>
    <p:sldId id="286" r:id="rId8"/>
    <p:sldId id="295" r:id="rId9"/>
    <p:sldId id="287" r:id="rId10"/>
    <p:sldId id="288" r:id="rId11"/>
    <p:sldId id="290" r:id="rId12"/>
    <p:sldId id="291" r:id="rId13"/>
    <p:sldId id="289" r:id="rId14"/>
    <p:sldId id="292" r:id="rId15"/>
    <p:sldId id="293" r:id="rId16"/>
    <p:sldId id="297" r:id="rId17"/>
    <p:sldId id="283" r:id="rId1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9200"/>
    <a:srgbClr val="D07C00"/>
    <a:srgbClr val="E68900"/>
    <a:srgbClr val="FF9900"/>
    <a:srgbClr val="009900"/>
    <a:srgbClr val="FF6600"/>
    <a:srgbClr val="80808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69" autoAdjust="0"/>
    <p:restoredTop sz="94698" autoAdjust="0"/>
  </p:normalViewPr>
  <p:slideViewPr>
    <p:cSldViewPr>
      <p:cViewPr>
        <p:scale>
          <a:sx n="62" d="100"/>
          <a:sy n="62" d="100"/>
        </p:scale>
        <p:origin x="-1506" y="-2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775" y="549275"/>
            <a:ext cx="6372225" cy="3943350"/>
          </a:xfrm>
          <a:prstGeom prst="rect">
            <a:avLst/>
          </a:prstGeom>
          <a:noFill/>
        </p:spPr>
      </p:pic>
      <p:sp>
        <p:nvSpPr>
          <p:cNvPr id="3081" name="Rectangle 9" descr="Light horizontal"/>
          <p:cNvSpPr>
            <a:spLocks noChangeArrowheads="1"/>
          </p:cNvSpPr>
          <p:nvPr/>
        </p:nvSpPr>
        <p:spPr bwMode="gray">
          <a:xfrm>
            <a:off x="9525" y="9525"/>
            <a:ext cx="1473200" cy="6848475"/>
          </a:xfrm>
          <a:prstGeom prst="rect">
            <a:avLst/>
          </a:prstGeom>
          <a:pattFill prst="ltHorz">
            <a:fgClr>
              <a:schemeClr val="bg2"/>
            </a:fgClr>
            <a:bgClr>
              <a:schemeClr val="bg1"/>
            </a:bgClr>
          </a:patt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HN"/>
          </a:p>
        </p:txBody>
      </p:sp>
      <p:sp>
        <p:nvSpPr>
          <p:cNvPr id="3082" name="Rectangle 10"/>
          <p:cNvSpPr>
            <a:spLocks noChangeArrowheads="1"/>
          </p:cNvSpPr>
          <p:nvPr/>
        </p:nvSpPr>
        <p:spPr bwMode="invGray">
          <a:xfrm>
            <a:off x="0" y="4267200"/>
            <a:ext cx="9153525" cy="1103313"/>
          </a:xfrm>
          <a:prstGeom prst="rect">
            <a:avLst/>
          </a:prstGeom>
          <a:solidFill>
            <a:schemeClr val="accent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HN"/>
          </a:p>
        </p:txBody>
      </p:sp>
      <p:sp>
        <p:nvSpPr>
          <p:cNvPr id="3083" name="AutoShape 11"/>
          <p:cNvSpPr>
            <a:spLocks noChangeArrowheads="1"/>
          </p:cNvSpPr>
          <p:nvPr/>
        </p:nvSpPr>
        <p:spPr bwMode="ltGray">
          <a:xfrm>
            <a:off x="1473200" y="5105400"/>
            <a:ext cx="7137400" cy="533400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 w="28575" algn="ctr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HN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0" y="4191000"/>
            <a:ext cx="7239000" cy="1012825"/>
          </a:xfrm>
        </p:spPr>
        <p:txBody>
          <a:bodyPr/>
          <a:lstStyle>
            <a:lvl1pPr algn="l">
              <a:defRPr sz="44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1524000" y="5181600"/>
            <a:ext cx="7086600" cy="3810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477000"/>
            <a:ext cx="2133600" cy="244475"/>
          </a:xfrm>
        </p:spPr>
        <p:txBody>
          <a:bodyPr/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477000"/>
            <a:ext cx="2895600" cy="244475"/>
          </a:xfrm>
        </p:spPr>
        <p:txBody>
          <a:bodyPr/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477000"/>
            <a:ext cx="2133600" cy="244475"/>
          </a:xfrm>
        </p:spPr>
        <p:txBody>
          <a:bodyPr/>
          <a:lstStyle>
            <a:lvl1pPr>
              <a:defRPr sz="1200"/>
            </a:lvl1pPr>
          </a:lstStyle>
          <a:p>
            <a:fld id="{84C5140D-E5AC-42FC-B499-5304273EB65A}" type="slidenum">
              <a:rPr lang="en-US"/>
              <a:pPr/>
              <a:t>‹Nº›</a:t>
            </a:fld>
            <a:endParaRPr lang="en-US"/>
          </a:p>
        </p:txBody>
      </p:sp>
      <p:grpSp>
        <p:nvGrpSpPr>
          <p:cNvPr id="3088" name="Group 16"/>
          <p:cNvGrpSpPr>
            <a:grpSpLocks/>
          </p:cNvGrpSpPr>
          <p:nvPr/>
        </p:nvGrpSpPr>
        <p:grpSpPr bwMode="auto">
          <a:xfrm>
            <a:off x="4254500" y="5838825"/>
            <a:ext cx="1079500" cy="633413"/>
            <a:chOff x="2680" y="3678"/>
            <a:chExt cx="680" cy="399"/>
          </a:xfrm>
        </p:grpSpPr>
        <p:sp>
          <p:nvSpPr>
            <p:cNvPr id="3086" name="Text Box 14"/>
            <p:cNvSpPr txBox="1">
              <a:spLocks noChangeArrowheads="1"/>
            </p:cNvSpPr>
            <p:nvPr/>
          </p:nvSpPr>
          <p:spPr bwMode="gray">
            <a:xfrm>
              <a:off x="2680" y="3789"/>
              <a:ext cx="68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2400" b="1">
                  <a:solidFill>
                    <a:schemeClr val="tx2"/>
                  </a:solidFill>
                </a:rPr>
                <a:t>LOGO</a:t>
              </a:r>
            </a:p>
          </p:txBody>
        </p:sp>
        <p:sp>
          <p:nvSpPr>
            <p:cNvPr id="3087" name="AutoShape 15"/>
            <p:cNvSpPr>
              <a:spLocks noChangeArrowheads="1"/>
            </p:cNvSpPr>
            <p:nvPr/>
          </p:nvSpPr>
          <p:spPr bwMode="gray">
            <a:xfrm rot="5400000">
              <a:off x="2928" y="3493"/>
              <a:ext cx="172" cy="542"/>
            </a:xfrm>
            <a:prstGeom prst="moon">
              <a:avLst>
                <a:gd name="adj" fmla="val 21208"/>
              </a:avLst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HN"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HN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HN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C3ADA0-6C6B-484F-AEE9-14D0996C5D5A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319088"/>
            <a:ext cx="2057400" cy="600551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HN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19088"/>
            <a:ext cx="6019800" cy="600551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HN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D7FCC7-DF9E-4C1A-AC43-68BE7EE0415F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19088"/>
            <a:ext cx="7391400" cy="563562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HN"/>
          </a:p>
        </p:txBody>
      </p:sp>
      <p:sp>
        <p:nvSpPr>
          <p:cNvPr id="3" name="2 Marcador de tabla"/>
          <p:cNvSpPr>
            <a:spLocks noGrp="1"/>
          </p:cNvSpPr>
          <p:nvPr>
            <p:ph type="tbl" idx="1"/>
          </p:nvPr>
        </p:nvSpPr>
        <p:spPr>
          <a:xfrm>
            <a:off x="457200" y="1076325"/>
            <a:ext cx="8229600" cy="5248275"/>
          </a:xfrm>
        </p:spPr>
        <p:txBody>
          <a:bodyPr/>
          <a:lstStyle/>
          <a:p>
            <a:r>
              <a:rPr lang="es-ES" smtClean="0"/>
              <a:t>Haga clic en el icono para agregar una tabla</a:t>
            </a:r>
            <a:endParaRPr lang="es-HN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400800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400800"/>
            <a:ext cx="2895600" cy="3206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400800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fld id="{3DC72D48-E400-4918-A6C6-71F97A76036A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HN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HN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BD281A-284C-4E0F-8DA5-14FB0A6F8C12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HN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6A430C-648A-4E20-8FC0-6E47D1D8BAFC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HN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076325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HN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076325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HN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800053-FF71-47DA-9604-DEB9C4C5C91A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HN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HN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HN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A3BACA-3282-4306-95B3-54C90EE100BE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HN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59E76E-3606-40CA-97D2-5562158254B4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5DD65E-EA92-4AA6-B4EE-385825933B83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HN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HN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8D387E-20D6-444A-BD41-BF26A3349DE2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HN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s-HN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12CA97-07C1-43C5-A833-E9A56A25F4EE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 descr="Light horizontal"/>
          <p:cNvSpPr>
            <a:spLocks noChangeArrowheads="1"/>
          </p:cNvSpPr>
          <p:nvPr/>
        </p:nvSpPr>
        <p:spPr bwMode="gray">
          <a:xfrm>
            <a:off x="-9525" y="0"/>
            <a:ext cx="481013" cy="6858000"/>
          </a:xfrm>
          <a:prstGeom prst="rect">
            <a:avLst/>
          </a:prstGeom>
          <a:pattFill prst="ltHorz">
            <a:fgClr>
              <a:schemeClr val="bg2"/>
            </a:fgClr>
            <a:bgClr>
              <a:schemeClr val="bg1"/>
            </a:bgClr>
          </a:patt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HN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gray">
          <a:xfrm>
            <a:off x="0" y="0"/>
            <a:ext cx="9153525" cy="685800"/>
          </a:xfrm>
          <a:prstGeom prst="rect">
            <a:avLst/>
          </a:prstGeom>
          <a:solidFill>
            <a:schemeClr val="accent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033" name="AutoShape 9"/>
          <p:cNvSpPr>
            <a:spLocks noChangeArrowheads="1"/>
          </p:cNvSpPr>
          <p:nvPr/>
        </p:nvSpPr>
        <p:spPr bwMode="ltGray">
          <a:xfrm>
            <a:off x="304800" y="288925"/>
            <a:ext cx="7670800" cy="644525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 w="28575" algn="ctr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HN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76325"/>
            <a:ext cx="8229600" cy="524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3A540ED-81B2-4EF3-8D5F-70B183F2F1CE}" type="slidenum">
              <a:rPr lang="en-US"/>
              <a:pPr/>
              <a:t>‹Nº›</a:t>
            </a:fld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white">
          <a:xfrm>
            <a:off x="457200" y="319088"/>
            <a:ext cx="73914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n-US" smtClean="0"/>
          </a:p>
        </p:txBody>
      </p:sp>
      <p:sp>
        <p:nvSpPr>
          <p:cNvPr id="1037" name="Text Box 13"/>
          <p:cNvSpPr txBox="1">
            <a:spLocks noChangeArrowheads="1"/>
          </p:cNvSpPr>
          <p:nvPr/>
        </p:nvSpPr>
        <p:spPr bwMode="white">
          <a:xfrm>
            <a:off x="8153400" y="261938"/>
            <a:ext cx="990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 b="1">
                <a:solidFill>
                  <a:schemeClr val="bg1"/>
                </a:solidFill>
              </a:rPr>
              <a:t>LOGO</a:t>
            </a:r>
          </a:p>
        </p:txBody>
      </p:sp>
      <p:sp>
        <p:nvSpPr>
          <p:cNvPr id="1038" name="AutoShape 14"/>
          <p:cNvSpPr>
            <a:spLocks noChangeArrowheads="1"/>
          </p:cNvSpPr>
          <p:nvPr/>
        </p:nvSpPr>
        <p:spPr bwMode="gray">
          <a:xfrm rot="5400000">
            <a:off x="8458201" y="-196850"/>
            <a:ext cx="273050" cy="860425"/>
          </a:xfrm>
          <a:prstGeom prst="moon">
            <a:avLst>
              <a:gd name="adj" fmla="val 21208"/>
            </a:avLst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H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63 Rectángulo"/>
          <p:cNvSpPr/>
          <p:nvPr/>
        </p:nvSpPr>
        <p:spPr>
          <a:xfrm>
            <a:off x="1447800" y="0"/>
            <a:ext cx="7696200" cy="426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/>
          </a:p>
        </p:txBody>
      </p:sp>
      <p:sp>
        <p:nvSpPr>
          <p:cNvPr id="50" name="Freeform 3"/>
          <p:cNvSpPr>
            <a:spLocks noEditPoints="1"/>
          </p:cNvSpPr>
          <p:nvPr/>
        </p:nvSpPr>
        <p:spPr bwMode="gray">
          <a:xfrm rot="11275379" flipV="1">
            <a:off x="1609838" y="313863"/>
            <a:ext cx="5933962" cy="3962400"/>
          </a:xfrm>
          <a:custGeom>
            <a:avLst/>
            <a:gdLst/>
            <a:ahLst/>
            <a:cxnLst>
              <a:cxn ang="0">
                <a:pos x="1092" y="50"/>
              </a:cxn>
              <a:cxn ang="0">
                <a:pos x="822" y="168"/>
              </a:cxn>
              <a:cxn ang="0">
                <a:pos x="594" y="300"/>
              </a:cxn>
              <a:cxn ang="0">
                <a:pos x="406" y="446"/>
              </a:cxn>
              <a:cxn ang="0">
                <a:pos x="254" y="604"/>
              </a:cxn>
              <a:cxn ang="0">
                <a:pos x="140" y="772"/>
              </a:cxn>
              <a:cxn ang="0">
                <a:pos x="60" y="944"/>
              </a:cxn>
              <a:cxn ang="0">
                <a:pos x="14" y="1122"/>
              </a:cxn>
              <a:cxn ang="0">
                <a:pos x="0" y="1300"/>
              </a:cxn>
              <a:cxn ang="0">
                <a:pos x="18" y="1476"/>
              </a:cxn>
              <a:cxn ang="0">
                <a:pos x="64" y="1650"/>
              </a:cxn>
              <a:cxn ang="0">
                <a:pos x="138" y="1818"/>
              </a:cxn>
              <a:cxn ang="0">
                <a:pos x="238" y="1978"/>
              </a:cxn>
              <a:cxn ang="0">
                <a:pos x="364" y="2126"/>
              </a:cxn>
              <a:cxn ang="0">
                <a:pos x="512" y="2262"/>
              </a:cxn>
              <a:cxn ang="0">
                <a:pos x="684" y="2382"/>
              </a:cxn>
              <a:cxn ang="0">
                <a:pos x="874" y="2484"/>
              </a:cxn>
              <a:cxn ang="0">
                <a:pos x="1086" y="2564"/>
              </a:cxn>
              <a:cxn ang="0">
                <a:pos x="1314" y="2622"/>
              </a:cxn>
              <a:cxn ang="0">
                <a:pos x="1558" y="2654"/>
              </a:cxn>
              <a:cxn ang="0">
                <a:pos x="1818" y="2658"/>
              </a:cxn>
              <a:cxn ang="0">
                <a:pos x="2090" y="2632"/>
              </a:cxn>
              <a:cxn ang="0">
                <a:pos x="2374" y="2574"/>
              </a:cxn>
              <a:cxn ang="0">
                <a:pos x="2544" y="2912"/>
              </a:cxn>
              <a:cxn ang="0">
                <a:pos x="1868" y="1552"/>
              </a:cxn>
              <a:cxn ang="0">
                <a:pos x="1956" y="1914"/>
              </a:cxn>
              <a:cxn ang="0">
                <a:pos x="1788" y="1936"/>
              </a:cxn>
              <a:cxn ang="0">
                <a:pos x="1616" y="1934"/>
              </a:cxn>
              <a:cxn ang="0">
                <a:pos x="1442" y="1912"/>
              </a:cxn>
              <a:cxn ang="0">
                <a:pos x="1272" y="1872"/>
              </a:cxn>
              <a:cxn ang="0">
                <a:pos x="1108" y="1812"/>
              </a:cxn>
              <a:cxn ang="0">
                <a:pos x="952" y="1736"/>
              </a:cxn>
              <a:cxn ang="0">
                <a:pos x="810" y="1646"/>
              </a:cxn>
              <a:cxn ang="0">
                <a:pos x="684" y="1542"/>
              </a:cxn>
              <a:cxn ang="0">
                <a:pos x="578" y="1428"/>
              </a:cxn>
              <a:cxn ang="0">
                <a:pos x="494" y="1304"/>
              </a:cxn>
              <a:cxn ang="0">
                <a:pos x="438" y="1170"/>
              </a:cxn>
              <a:cxn ang="0">
                <a:pos x="410" y="1032"/>
              </a:cxn>
              <a:cxn ang="0">
                <a:pos x="416" y="888"/>
              </a:cxn>
              <a:cxn ang="0">
                <a:pos x="460" y="742"/>
              </a:cxn>
              <a:cxn ang="0">
                <a:pos x="544" y="592"/>
              </a:cxn>
              <a:cxn ang="0">
                <a:pos x="670" y="444"/>
              </a:cxn>
              <a:cxn ang="0">
                <a:pos x="844" y="298"/>
              </a:cxn>
              <a:cxn ang="0">
                <a:pos x="1070" y="154"/>
              </a:cxn>
              <a:cxn ang="0">
                <a:pos x="1348" y="16"/>
              </a:cxn>
              <a:cxn ang="0">
                <a:pos x="1244" y="0"/>
              </a:cxn>
              <a:cxn ang="0">
                <a:pos x="2820" y="1934"/>
              </a:cxn>
              <a:cxn ang="0">
                <a:pos x="2820" y="1934"/>
              </a:cxn>
            </a:cxnLst>
            <a:rect l="0" t="0" r="r" b="b"/>
            <a:pathLst>
              <a:path w="2820" h="2912">
                <a:moveTo>
                  <a:pt x="1244" y="0"/>
                </a:moveTo>
                <a:lnTo>
                  <a:pt x="1092" y="50"/>
                </a:lnTo>
                <a:lnTo>
                  <a:pt x="952" y="106"/>
                </a:lnTo>
                <a:lnTo>
                  <a:pt x="822" y="168"/>
                </a:lnTo>
                <a:lnTo>
                  <a:pt x="704" y="232"/>
                </a:lnTo>
                <a:lnTo>
                  <a:pt x="594" y="300"/>
                </a:lnTo>
                <a:lnTo>
                  <a:pt x="494" y="372"/>
                </a:lnTo>
                <a:lnTo>
                  <a:pt x="406" y="446"/>
                </a:lnTo>
                <a:lnTo>
                  <a:pt x="324" y="524"/>
                </a:lnTo>
                <a:lnTo>
                  <a:pt x="254" y="604"/>
                </a:lnTo>
                <a:lnTo>
                  <a:pt x="192" y="686"/>
                </a:lnTo>
                <a:lnTo>
                  <a:pt x="140" y="772"/>
                </a:lnTo>
                <a:lnTo>
                  <a:pt x="96" y="856"/>
                </a:lnTo>
                <a:lnTo>
                  <a:pt x="60" y="944"/>
                </a:lnTo>
                <a:lnTo>
                  <a:pt x="32" y="1032"/>
                </a:lnTo>
                <a:lnTo>
                  <a:pt x="14" y="1122"/>
                </a:lnTo>
                <a:lnTo>
                  <a:pt x="2" y="1210"/>
                </a:lnTo>
                <a:lnTo>
                  <a:pt x="0" y="1300"/>
                </a:lnTo>
                <a:lnTo>
                  <a:pt x="4" y="1388"/>
                </a:lnTo>
                <a:lnTo>
                  <a:pt x="18" y="1476"/>
                </a:lnTo>
                <a:lnTo>
                  <a:pt x="36" y="1564"/>
                </a:lnTo>
                <a:lnTo>
                  <a:pt x="64" y="1650"/>
                </a:lnTo>
                <a:lnTo>
                  <a:pt x="96" y="1736"/>
                </a:lnTo>
                <a:lnTo>
                  <a:pt x="138" y="1818"/>
                </a:lnTo>
                <a:lnTo>
                  <a:pt x="184" y="1900"/>
                </a:lnTo>
                <a:lnTo>
                  <a:pt x="238" y="1978"/>
                </a:lnTo>
                <a:lnTo>
                  <a:pt x="298" y="2054"/>
                </a:lnTo>
                <a:lnTo>
                  <a:pt x="364" y="2126"/>
                </a:lnTo>
                <a:lnTo>
                  <a:pt x="434" y="2196"/>
                </a:lnTo>
                <a:lnTo>
                  <a:pt x="512" y="2262"/>
                </a:lnTo>
                <a:lnTo>
                  <a:pt x="596" y="2324"/>
                </a:lnTo>
                <a:lnTo>
                  <a:pt x="684" y="2382"/>
                </a:lnTo>
                <a:lnTo>
                  <a:pt x="776" y="2436"/>
                </a:lnTo>
                <a:lnTo>
                  <a:pt x="874" y="2484"/>
                </a:lnTo>
                <a:lnTo>
                  <a:pt x="978" y="2526"/>
                </a:lnTo>
                <a:lnTo>
                  <a:pt x="1086" y="2564"/>
                </a:lnTo>
                <a:lnTo>
                  <a:pt x="1198" y="2596"/>
                </a:lnTo>
                <a:lnTo>
                  <a:pt x="1314" y="2622"/>
                </a:lnTo>
                <a:lnTo>
                  <a:pt x="1434" y="2642"/>
                </a:lnTo>
                <a:lnTo>
                  <a:pt x="1558" y="2654"/>
                </a:lnTo>
                <a:lnTo>
                  <a:pt x="1686" y="2660"/>
                </a:lnTo>
                <a:lnTo>
                  <a:pt x="1818" y="2658"/>
                </a:lnTo>
                <a:lnTo>
                  <a:pt x="1952" y="2650"/>
                </a:lnTo>
                <a:lnTo>
                  <a:pt x="2090" y="2632"/>
                </a:lnTo>
                <a:lnTo>
                  <a:pt x="2230" y="2608"/>
                </a:lnTo>
                <a:lnTo>
                  <a:pt x="2374" y="2574"/>
                </a:lnTo>
                <a:lnTo>
                  <a:pt x="2542" y="2912"/>
                </a:lnTo>
                <a:lnTo>
                  <a:pt x="2544" y="2912"/>
                </a:lnTo>
                <a:lnTo>
                  <a:pt x="2820" y="1934"/>
                </a:lnTo>
                <a:lnTo>
                  <a:pt x="1868" y="1552"/>
                </a:lnTo>
                <a:lnTo>
                  <a:pt x="2036" y="1894"/>
                </a:lnTo>
                <a:lnTo>
                  <a:pt x="1956" y="1914"/>
                </a:lnTo>
                <a:lnTo>
                  <a:pt x="1872" y="1928"/>
                </a:lnTo>
                <a:lnTo>
                  <a:pt x="1788" y="1936"/>
                </a:lnTo>
                <a:lnTo>
                  <a:pt x="1702" y="1938"/>
                </a:lnTo>
                <a:lnTo>
                  <a:pt x="1616" y="1934"/>
                </a:lnTo>
                <a:lnTo>
                  <a:pt x="1528" y="1926"/>
                </a:lnTo>
                <a:lnTo>
                  <a:pt x="1442" y="1912"/>
                </a:lnTo>
                <a:lnTo>
                  <a:pt x="1356" y="1894"/>
                </a:lnTo>
                <a:lnTo>
                  <a:pt x="1272" y="1872"/>
                </a:lnTo>
                <a:lnTo>
                  <a:pt x="1188" y="1844"/>
                </a:lnTo>
                <a:lnTo>
                  <a:pt x="1108" y="1812"/>
                </a:lnTo>
                <a:lnTo>
                  <a:pt x="1028" y="1776"/>
                </a:lnTo>
                <a:lnTo>
                  <a:pt x="952" y="1736"/>
                </a:lnTo>
                <a:lnTo>
                  <a:pt x="880" y="1692"/>
                </a:lnTo>
                <a:lnTo>
                  <a:pt x="810" y="1646"/>
                </a:lnTo>
                <a:lnTo>
                  <a:pt x="744" y="1596"/>
                </a:lnTo>
                <a:lnTo>
                  <a:pt x="684" y="1542"/>
                </a:lnTo>
                <a:lnTo>
                  <a:pt x="628" y="1486"/>
                </a:lnTo>
                <a:lnTo>
                  <a:pt x="578" y="1428"/>
                </a:lnTo>
                <a:lnTo>
                  <a:pt x="532" y="1366"/>
                </a:lnTo>
                <a:lnTo>
                  <a:pt x="494" y="1304"/>
                </a:lnTo>
                <a:lnTo>
                  <a:pt x="462" y="1238"/>
                </a:lnTo>
                <a:lnTo>
                  <a:pt x="438" y="1170"/>
                </a:lnTo>
                <a:lnTo>
                  <a:pt x="420" y="1102"/>
                </a:lnTo>
                <a:lnTo>
                  <a:pt x="410" y="1032"/>
                </a:lnTo>
                <a:lnTo>
                  <a:pt x="410" y="960"/>
                </a:lnTo>
                <a:lnTo>
                  <a:pt x="416" y="888"/>
                </a:lnTo>
                <a:lnTo>
                  <a:pt x="434" y="816"/>
                </a:lnTo>
                <a:lnTo>
                  <a:pt x="460" y="742"/>
                </a:lnTo>
                <a:lnTo>
                  <a:pt x="496" y="668"/>
                </a:lnTo>
                <a:lnTo>
                  <a:pt x="544" y="592"/>
                </a:lnTo>
                <a:lnTo>
                  <a:pt x="602" y="518"/>
                </a:lnTo>
                <a:lnTo>
                  <a:pt x="670" y="444"/>
                </a:lnTo>
                <a:lnTo>
                  <a:pt x="752" y="370"/>
                </a:lnTo>
                <a:lnTo>
                  <a:pt x="844" y="298"/>
                </a:lnTo>
                <a:lnTo>
                  <a:pt x="950" y="226"/>
                </a:lnTo>
                <a:lnTo>
                  <a:pt x="1070" y="154"/>
                </a:lnTo>
                <a:lnTo>
                  <a:pt x="1202" y="84"/>
                </a:lnTo>
                <a:lnTo>
                  <a:pt x="1348" y="16"/>
                </a:lnTo>
                <a:lnTo>
                  <a:pt x="1244" y="0"/>
                </a:lnTo>
                <a:lnTo>
                  <a:pt x="1244" y="0"/>
                </a:lnTo>
                <a:lnTo>
                  <a:pt x="1244" y="0"/>
                </a:lnTo>
                <a:close/>
                <a:moveTo>
                  <a:pt x="2820" y="1934"/>
                </a:moveTo>
                <a:lnTo>
                  <a:pt x="2820" y="1934"/>
                </a:lnTo>
                <a:lnTo>
                  <a:pt x="2820" y="1934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accent1"/>
              </a:gs>
            </a:gsLst>
            <a:lin ang="5400000" scaled="1"/>
          </a:gradFill>
          <a:ln w="0">
            <a:noFill/>
            <a:prstDash val="solid"/>
            <a:round/>
            <a:headEnd/>
            <a:tailEnd/>
          </a:ln>
          <a:effectLst>
            <a:outerShdw dist="206741" dir="8249373" algn="ctr" rotWithShape="0">
              <a:srgbClr val="C1D1D3">
                <a:alpha val="50000"/>
              </a:srgbClr>
            </a:outerShdw>
          </a:effectLst>
        </p:spPr>
        <p:txBody>
          <a:bodyPr/>
          <a:lstStyle/>
          <a:p>
            <a:endParaRPr lang="es-HN"/>
          </a:p>
        </p:txBody>
      </p:sp>
      <p:grpSp>
        <p:nvGrpSpPr>
          <p:cNvPr id="49" name="48 Grupo"/>
          <p:cNvGrpSpPr/>
          <p:nvPr/>
        </p:nvGrpSpPr>
        <p:grpSpPr>
          <a:xfrm>
            <a:off x="0" y="0"/>
            <a:ext cx="1524000" cy="1371600"/>
            <a:chOff x="0" y="0"/>
            <a:chExt cx="1752600" cy="1600200"/>
          </a:xfrm>
        </p:grpSpPr>
        <p:grpSp>
          <p:nvGrpSpPr>
            <p:cNvPr id="122" name="121 Grupo"/>
            <p:cNvGrpSpPr/>
            <p:nvPr/>
          </p:nvGrpSpPr>
          <p:grpSpPr>
            <a:xfrm>
              <a:off x="0" y="0"/>
              <a:ext cx="1752600" cy="1600200"/>
              <a:chOff x="0" y="1524000"/>
              <a:chExt cx="1302271" cy="1295399"/>
            </a:xfrm>
          </p:grpSpPr>
          <p:sp>
            <p:nvSpPr>
              <p:cNvPr id="72" name="Oval 10"/>
              <p:cNvSpPr>
                <a:spLocks noChangeArrowheads="1"/>
              </p:cNvSpPr>
              <p:nvPr/>
            </p:nvSpPr>
            <p:spPr bwMode="gray">
              <a:xfrm>
                <a:off x="0" y="1524000"/>
                <a:ext cx="1302271" cy="1295399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0"/>
                      <a:invGamma/>
                    </a:schemeClr>
                  </a:gs>
                  <a:gs pos="50000">
                    <a:schemeClr val="folHlink"/>
                  </a:gs>
                  <a:gs pos="100000">
                    <a:schemeClr val="folHlink">
                      <a:gamma/>
                      <a:tint val="0"/>
                      <a:invGamma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es-HN"/>
              </a:p>
            </p:txBody>
          </p:sp>
          <p:sp>
            <p:nvSpPr>
              <p:cNvPr id="73" name="Oval 11"/>
              <p:cNvSpPr>
                <a:spLocks noChangeArrowheads="1"/>
              </p:cNvSpPr>
              <p:nvPr/>
            </p:nvSpPr>
            <p:spPr bwMode="gray">
              <a:xfrm>
                <a:off x="0" y="1524000"/>
                <a:ext cx="1302271" cy="1295399"/>
              </a:xfrm>
              <a:prstGeom prst="ellipse">
                <a:avLst/>
              </a:prstGeom>
              <a:ln>
                <a:headEnd/>
                <a:tailEnd/>
              </a:ln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wrap="none" anchor="ctr">
                <a:spAutoFit/>
              </a:bodyPr>
              <a:lstStyle/>
              <a:p>
                <a:endParaRPr lang="es-HN"/>
              </a:p>
            </p:txBody>
          </p:sp>
          <p:grpSp>
            <p:nvGrpSpPr>
              <p:cNvPr id="120" name="119 Grupo"/>
              <p:cNvGrpSpPr/>
              <p:nvPr/>
            </p:nvGrpSpPr>
            <p:grpSpPr>
              <a:xfrm>
                <a:off x="85160" y="1608710"/>
                <a:ext cx="1132908" cy="1127883"/>
                <a:chOff x="85160" y="1608710"/>
                <a:chExt cx="1132908" cy="1127883"/>
              </a:xfrm>
            </p:grpSpPr>
            <p:sp>
              <p:nvSpPr>
                <p:cNvPr id="74" name="Oval 12"/>
                <p:cNvSpPr>
                  <a:spLocks noChangeArrowheads="1"/>
                </p:cNvSpPr>
                <p:nvPr/>
              </p:nvSpPr>
              <p:spPr bwMode="gray">
                <a:xfrm>
                  <a:off x="85160" y="1608710"/>
                  <a:ext cx="1131952" cy="1125979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shade val="54118"/>
                        <a:invGamma/>
                      </a:schemeClr>
                    </a:gs>
                    <a:gs pos="50000">
                      <a:schemeClr val="folHlink"/>
                    </a:gs>
                    <a:gs pos="100000">
                      <a:schemeClr val="folHlink">
                        <a:gamma/>
                        <a:shade val="54118"/>
                        <a:invGamma/>
                      </a:schemeClr>
                    </a:gs>
                  </a:gsLst>
                  <a:lin ang="18900000" scaled="1"/>
                </a:gra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s-HN"/>
                </a:p>
              </p:txBody>
            </p:sp>
            <p:sp>
              <p:nvSpPr>
                <p:cNvPr id="75" name="Oval 13"/>
                <p:cNvSpPr>
                  <a:spLocks noChangeArrowheads="1"/>
                </p:cNvSpPr>
                <p:nvPr/>
              </p:nvSpPr>
              <p:spPr bwMode="gray">
                <a:xfrm>
                  <a:off x="86116" y="1610614"/>
                  <a:ext cx="1131952" cy="1125979"/>
                </a:xfrm>
                <a:prstGeom prst="ellipse">
                  <a:avLst/>
                </a:prstGeom>
                <a:solidFill>
                  <a:srgbClr val="002060"/>
                </a:solidFill>
                <a:ln>
                  <a:headEnd/>
                  <a:tailEnd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spAutoFit/>
                </a:bodyPr>
                <a:lstStyle/>
                <a:p>
                  <a:endParaRPr lang="es-HN"/>
                </a:p>
              </p:txBody>
            </p:sp>
            <p:sp>
              <p:nvSpPr>
                <p:cNvPr id="76" name="Oval 14"/>
                <p:cNvSpPr>
                  <a:spLocks noChangeArrowheads="1"/>
                </p:cNvSpPr>
                <p:nvPr/>
              </p:nvSpPr>
              <p:spPr bwMode="gray">
                <a:xfrm>
                  <a:off x="141614" y="1664866"/>
                  <a:ext cx="1019044" cy="1013667"/>
                </a:xfrm>
                <a:prstGeom prst="ellipse">
                  <a:avLst/>
                </a:prstGeom>
                <a:solidFill>
                  <a:srgbClr val="333333"/>
                </a:soli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s-HN"/>
                </a:p>
              </p:txBody>
            </p:sp>
            <p:grpSp>
              <p:nvGrpSpPr>
                <p:cNvPr id="77" name="Group 15"/>
                <p:cNvGrpSpPr>
                  <a:grpSpLocks/>
                </p:cNvGrpSpPr>
                <p:nvPr/>
              </p:nvGrpSpPr>
              <p:grpSpPr bwMode="auto">
                <a:xfrm>
                  <a:off x="157880" y="1680095"/>
                  <a:ext cx="986511" cy="981306"/>
                  <a:chOff x="4166" y="1706"/>
                  <a:chExt cx="1252" cy="1252"/>
                </a:xfrm>
              </p:grpSpPr>
              <p:sp>
                <p:nvSpPr>
                  <p:cNvPr id="78" name="Oval 16"/>
                  <p:cNvSpPr>
                    <a:spLocks noChangeArrowheads="1"/>
                  </p:cNvSpPr>
                  <p:nvPr/>
                </p:nvSpPr>
                <p:spPr bwMode="gray">
                  <a:xfrm>
                    <a:off x="4166" y="1706"/>
                    <a:ext cx="1252" cy="125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46275"/>
                          <a:invGamma/>
                        </a:srgbClr>
                      </a:gs>
                      <a:gs pos="100000">
                        <a:srgbClr val="D6E1E2"/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  <p:sp>
                <p:nvSpPr>
                  <p:cNvPr id="79" name="Oval 17"/>
                  <p:cNvSpPr>
                    <a:spLocks noChangeArrowheads="1"/>
                  </p:cNvSpPr>
                  <p:nvPr/>
                </p:nvSpPr>
                <p:spPr bwMode="gray">
                  <a:xfrm>
                    <a:off x="4182" y="1713"/>
                    <a:ext cx="1222" cy="122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alpha val="0"/>
                        </a:srgbClr>
                      </a:gs>
                      <a:gs pos="100000">
                        <a:srgbClr val="D6E1E2">
                          <a:gamma/>
                          <a:tint val="34902"/>
                          <a:invGamma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  <p:sp>
                <p:nvSpPr>
                  <p:cNvPr id="80" name="Oval 18"/>
                  <p:cNvSpPr>
                    <a:spLocks noChangeArrowheads="1"/>
                  </p:cNvSpPr>
                  <p:nvPr/>
                </p:nvSpPr>
                <p:spPr bwMode="gray">
                  <a:xfrm>
                    <a:off x="4195" y="1725"/>
                    <a:ext cx="1162" cy="114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79216"/>
                          <a:invGamma/>
                        </a:srgbClr>
                      </a:gs>
                      <a:gs pos="100000">
                        <a:srgbClr val="D6E1E2">
                          <a:alpha val="4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  <p:sp>
                <p:nvSpPr>
                  <p:cNvPr id="81" name="Oval 19"/>
                  <p:cNvSpPr>
                    <a:spLocks noChangeArrowheads="1"/>
                  </p:cNvSpPr>
                  <p:nvPr/>
                </p:nvSpPr>
                <p:spPr bwMode="gray">
                  <a:xfrm>
                    <a:off x="4263" y="1757"/>
                    <a:ext cx="1033" cy="92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tint val="0"/>
                          <a:invGamma/>
                        </a:srgbClr>
                      </a:gs>
                      <a:gs pos="100000">
                        <a:srgbClr val="D6E1E2">
                          <a:alpha val="3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</p:grpSp>
          </p:grpSp>
        </p:grpSp>
        <p:sp>
          <p:nvSpPr>
            <p:cNvPr id="97" name="AutoShape 35"/>
            <p:cNvSpPr>
              <a:spLocks noChangeArrowheads="1"/>
            </p:cNvSpPr>
            <p:nvPr/>
          </p:nvSpPr>
          <p:spPr bwMode="gray">
            <a:xfrm>
              <a:off x="304800" y="533400"/>
              <a:ext cx="1143000" cy="533400"/>
            </a:xfrm>
            <a:prstGeom prst="roundRect">
              <a:avLst>
                <a:gd name="adj" fmla="val 50000"/>
              </a:avLst>
            </a:prstGeom>
            <a:noFill/>
            <a:ln w="381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sz="3200" dirty="0" err="1" smtClean="0"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V</a:t>
              </a:r>
              <a:r>
                <a:rPr lang="en-US" sz="2400" cap="small" dirty="0" err="1" smtClean="0"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ivos</a:t>
              </a:r>
              <a:endParaRPr lang="en-US" sz="3200" cap="small" dirty="0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endParaRPr>
            </a:p>
          </p:txBody>
        </p:sp>
      </p:grpSp>
      <p:sp>
        <p:nvSpPr>
          <p:cNvPr id="1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0" y="4397375"/>
            <a:ext cx="1676400" cy="1012825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2400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NIVEL</a:t>
            </a:r>
            <a:endParaRPr lang="en-US" sz="2400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32" name="Text Box 13"/>
          <p:cNvSpPr txBox="1">
            <a:spLocks noChangeArrowheads="1"/>
          </p:cNvSpPr>
          <p:nvPr/>
        </p:nvSpPr>
        <p:spPr bwMode="gray">
          <a:xfrm>
            <a:off x="347190" y="3627090"/>
            <a:ext cx="872010" cy="31547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 eaLnBrk="0" hangingPunct="0"/>
            <a:r>
              <a:rPr lang="en-US" sz="199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adway" pitchFamily="82" charset="0"/>
              </a:rPr>
              <a:t>2</a:t>
            </a:r>
            <a:endParaRPr lang="en-US" sz="199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C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roadway" pitchFamily="82" charset="0"/>
            </a:endParaRPr>
          </a:p>
        </p:txBody>
      </p:sp>
      <p:sp>
        <p:nvSpPr>
          <p:cNvPr id="47" name="Rectangle 3"/>
          <p:cNvSpPr txBox="1">
            <a:spLocks noChangeArrowheads="1"/>
          </p:cNvSpPr>
          <p:nvPr/>
        </p:nvSpPr>
        <p:spPr bwMode="white">
          <a:xfrm>
            <a:off x="2209800" y="4648200"/>
            <a:ext cx="5638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sz="4400" b="1" i="0" u="none" strike="noStrike" kern="0" spc="50" normalizeH="0" baseline="0" noProof="0" dirty="0" err="1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Vladimir Script" pitchFamily="66" charset="0"/>
              </a:rPr>
              <a:t>Certificación</a:t>
            </a:r>
            <a:r>
              <a:rPr kumimoji="0" lang="en-US" sz="4400" b="1" i="0" u="none" strike="noStrike" kern="0" spc="50" normalizeH="0" baseline="0" noProof="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Vladimir Script" pitchFamily="66" charset="0"/>
              </a:rPr>
              <a:t> de </a:t>
            </a:r>
            <a:r>
              <a:rPr kumimoji="0" lang="en-US" sz="4400" b="1" i="0" u="none" strike="noStrike" kern="0" spc="50" normalizeH="0" baseline="0" noProof="0" dirty="0" err="1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Vladimir Script" pitchFamily="66" charset="0"/>
              </a:rPr>
              <a:t>Líderes</a:t>
            </a:r>
            <a:endParaRPr kumimoji="0" lang="en-US" sz="4400" b="1" i="0" u="none" strike="noStrike" kern="0" spc="50" normalizeH="0" baseline="0" noProof="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Vladimir Script" pitchFamily="66" charset="0"/>
            </a:endParaRPr>
          </a:p>
        </p:txBody>
      </p:sp>
      <p:grpSp>
        <p:nvGrpSpPr>
          <p:cNvPr id="111" name="110 Grupo"/>
          <p:cNvGrpSpPr/>
          <p:nvPr/>
        </p:nvGrpSpPr>
        <p:grpSpPr>
          <a:xfrm>
            <a:off x="0" y="1447800"/>
            <a:ext cx="1524000" cy="1371600"/>
            <a:chOff x="0" y="0"/>
            <a:chExt cx="1752600" cy="1600200"/>
          </a:xfrm>
        </p:grpSpPr>
        <p:grpSp>
          <p:nvGrpSpPr>
            <p:cNvPr id="112" name="121 Grupo"/>
            <p:cNvGrpSpPr/>
            <p:nvPr/>
          </p:nvGrpSpPr>
          <p:grpSpPr>
            <a:xfrm>
              <a:off x="0" y="0"/>
              <a:ext cx="1752600" cy="1600200"/>
              <a:chOff x="0" y="1524000"/>
              <a:chExt cx="1302271" cy="1295399"/>
            </a:xfrm>
          </p:grpSpPr>
          <p:sp>
            <p:nvSpPr>
              <p:cNvPr id="114" name="Oval 10"/>
              <p:cNvSpPr>
                <a:spLocks noChangeArrowheads="1"/>
              </p:cNvSpPr>
              <p:nvPr/>
            </p:nvSpPr>
            <p:spPr bwMode="gray">
              <a:xfrm>
                <a:off x="0" y="1524000"/>
                <a:ext cx="1302271" cy="1295399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0"/>
                      <a:invGamma/>
                    </a:schemeClr>
                  </a:gs>
                  <a:gs pos="50000">
                    <a:schemeClr val="folHlink"/>
                  </a:gs>
                  <a:gs pos="100000">
                    <a:schemeClr val="folHlink">
                      <a:gamma/>
                      <a:tint val="0"/>
                      <a:invGamma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es-HN"/>
              </a:p>
            </p:txBody>
          </p:sp>
          <p:sp>
            <p:nvSpPr>
              <p:cNvPr id="115" name="Oval 11"/>
              <p:cNvSpPr>
                <a:spLocks noChangeArrowheads="1"/>
              </p:cNvSpPr>
              <p:nvPr/>
            </p:nvSpPr>
            <p:spPr bwMode="gray">
              <a:xfrm>
                <a:off x="0" y="1524000"/>
                <a:ext cx="1302271" cy="1295399"/>
              </a:xfrm>
              <a:prstGeom prst="ellipse">
                <a:avLst/>
              </a:prstGeom>
              <a:ln>
                <a:headEnd/>
                <a:tailEnd/>
              </a:ln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wrap="none" anchor="ctr">
                <a:spAutoFit/>
              </a:bodyPr>
              <a:lstStyle/>
              <a:p>
                <a:endParaRPr lang="es-HN"/>
              </a:p>
            </p:txBody>
          </p:sp>
          <p:grpSp>
            <p:nvGrpSpPr>
              <p:cNvPr id="116" name="119 Grupo"/>
              <p:cNvGrpSpPr/>
              <p:nvPr/>
            </p:nvGrpSpPr>
            <p:grpSpPr>
              <a:xfrm>
                <a:off x="85160" y="1608710"/>
                <a:ext cx="1132908" cy="1127883"/>
                <a:chOff x="85160" y="1608710"/>
                <a:chExt cx="1132908" cy="1127883"/>
              </a:xfrm>
            </p:grpSpPr>
            <p:sp>
              <p:nvSpPr>
                <p:cNvPr id="117" name="Oval 12"/>
                <p:cNvSpPr>
                  <a:spLocks noChangeArrowheads="1"/>
                </p:cNvSpPr>
                <p:nvPr/>
              </p:nvSpPr>
              <p:spPr bwMode="gray">
                <a:xfrm>
                  <a:off x="85160" y="1608710"/>
                  <a:ext cx="1131952" cy="1125979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shade val="54118"/>
                        <a:invGamma/>
                      </a:schemeClr>
                    </a:gs>
                    <a:gs pos="50000">
                      <a:schemeClr val="folHlink"/>
                    </a:gs>
                    <a:gs pos="100000">
                      <a:schemeClr val="folHlink">
                        <a:gamma/>
                        <a:shade val="54118"/>
                        <a:invGamma/>
                      </a:schemeClr>
                    </a:gs>
                  </a:gsLst>
                  <a:lin ang="18900000" scaled="1"/>
                </a:gra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s-HN"/>
                </a:p>
              </p:txBody>
            </p:sp>
            <p:sp>
              <p:nvSpPr>
                <p:cNvPr id="118" name="Oval 13"/>
                <p:cNvSpPr>
                  <a:spLocks noChangeArrowheads="1"/>
                </p:cNvSpPr>
                <p:nvPr/>
              </p:nvSpPr>
              <p:spPr bwMode="gray">
                <a:xfrm>
                  <a:off x="86116" y="1610614"/>
                  <a:ext cx="1131952" cy="1125979"/>
                </a:xfrm>
                <a:prstGeom prst="ellipse">
                  <a:avLst/>
                </a:prstGeom>
                <a:solidFill>
                  <a:srgbClr val="009900"/>
                </a:solidFill>
                <a:ln>
                  <a:headEnd/>
                  <a:tailEnd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spAutoFit/>
                </a:bodyPr>
                <a:lstStyle/>
                <a:p>
                  <a:endParaRPr lang="es-HN"/>
                </a:p>
              </p:txBody>
            </p:sp>
            <p:sp>
              <p:nvSpPr>
                <p:cNvPr id="125" name="Oval 14"/>
                <p:cNvSpPr>
                  <a:spLocks noChangeArrowheads="1"/>
                </p:cNvSpPr>
                <p:nvPr/>
              </p:nvSpPr>
              <p:spPr bwMode="gray">
                <a:xfrm>
                  <a:off x="141614" y="1664866"/>
                  <a:ext cx="1019044" cy="1013667"/>
                </a:xfrm>
                <a:prstGeom prst="ellipse">
                  <a:avLst/>
                </a:prstGeom>
                <a:solidFill>
                  <a:srgbClr val="333333"/>
                </a:soli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s-HN"/>
                </a:p>
              </p:txBody>
            </p:sp>
            <p:grpSp>
              <p:nvGrpSpPr>
                <p:cNvPr id="127" name="Group 15"/>
                <p:cNvGrpSpPr>
                  <a:grpSpLocks/>
                </p:cNvGrpSpPr>
                <p:nvPr/>
              </p:nvGrpSpPr>
              <p:grpSpPr bwMode="auto">
                <a:xfrm>
                  <a:off x="157880" y="1680095"/>
                  <a:ext cx="986511" cy="981306"/>
                  <a:chOff x="4166" y="1706"/>
                  <a:chExt cx="1252" cy="1252"/>
                </a:xfrm>
              </p:grpSpPr>
              <p:sp>
                <p:nvSpPr>
                  <p:cNvPr id="128" name="Oval 16"/>
                  <p:cNvSpPr>
                    <a:spLocks noChangeArrowheads="1"/>
                  </p:cNvSpPr>
                  <p:nvPr/>
                </p:nvSpPr>
                <p:spPr bwMode="gray">
                  <a:xfrm>
                    <a:off x="4166" y="1706"/>
                    <a:ext cx="1252" cy="125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46275"/>
                          <a:invGamma/>
                        </a:srgbClr>
                      </a:gs>
                      <a:gs pos="100000">
                        <a:srgbClr val="D6E1E2"/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  <p:sp>
                <p:nvSpPr>
                  <p:cNvPr id="129" name="Oval 17"/>
                  <p:cNvSpPr>
                    <a:spLocks noChangeArrowheads="1"/>
                  </p:cNvSpPr>
                  <p:nvPr/>
                </p:nvSpPr>
                <p:spPr bwMode="gray">
                  <a:xfrm>
                    <a:off x="4182" y="1713"/>
                    <a:ext cx="1222" cy="122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alpha val="0"/>
                        </a:srgbClr>
                      </a:gs>
                      <a:gs pos="100000">
                        <a:srgbClr val="D6E1E2">
                          <a:gamma/>
                          <a:tint val="34902"/>
                          <a:invGamma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  <p:sp>
                <p:nvSpPr>
                  <p:cNvPr id="130" name="Oval 18"/>
                  <p:cNvSpPr>
                    <a:spLocks noChangeArrowheads="1"/>
                  </p:cNvSpPr>
                  <p:nvPr/>
                </p:nvSpPr>
                <p:spPr bwMode="gray">
                  <a:xfrm>
                    <a:off x="4195" y="1725"/>
                    <a:ext cx="1162" cy="114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79216"/>
                          <a:invGamma/>
                        </a:srgbClr>
                      </a:gs>
                      <a:gs pos="100000">
                        <a:srgbClr val="D6E1E2">
                          <a:alpha val="4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  <p:sp>
                <p:nvSpPr>
                  <p:cNvPr id="131" name="Oval 19"/>
                  <p:cNvSpPr>
                    <a:spLocks noChangeArrowheads="1"/>
                  </p:cNvSpPr>
                  <p:nvPr/>
                </p:nvSpPr>
                <p:spPr bwMode="gray">
                  <a:xfrm>
                    <a:off x="4263" y="1757"/>
                    <a:ext cx="1033" cy="92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tint val="0"/>
                          <a:invGamma/>
                        </a:srgbClr>
                      </a:gs>
                      <a:gs pos="100000">
                        <a:srgbClr val="D6E1E2">
                          <a:alpha val="3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</p:grpSp>
          </p:grpSp>
        </p:grpSp>
        <p:sp>
          <p:nvSpPr>
            <p:cNvPr id="113" name="AutoShape 35"/>
            <p:cNvSpPr>
              <a:spLocks noChangeArrowheads="1"/>
            </p:cNvSpPr>
            <p:nvPr/>
          </p:nvSpPr>
          <p:spPr bwMode="gray">
            <a:xfrm>
              <a:off x="262891" y="533400"/>
              <a:ext cx="1226820" cy="533400"/>
            </a:xfrm>
            <a:prstGeom prst="roundRect">
              <a:avLst>
                <a:gd name="adj" fmla="val 50000"/>
              </a:avLst>
            </a:prstGeom>
            <a:noFill/>
            <a:ln w="38100" algn="ctr">
              <a:solidFill>
                <a:schemeClr val="tx1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sz="2800" dirty="0" err="1" smtClean="0">
                  <a:solidFill>
                    <a:schemeClr val="tx1">
                      <a:lumMod val="50000"/>
                    </a:schemeClr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A</a:t>
              </a:r>
              <a:r>
                <a:rPr lang="en-US" sz="2000" cap="small" dirty="0" err="1" smtClean="0">
                  <a:solidFill>
                    <a:schemeClr val="tx1">
                      <a:lumMod val="50000"/>
                    </a:schemeClr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ctivos</a:t>
              </a:r>
              <a:endParaRPr lang="en-US" sz="2800" cap="small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endParaRPr>
            </a:p>
          </p:txBody>
        </p:sp>
      </p:grpSp>
      <p:grpSp>
        <p:nvGrpSpPr>
          <p:cNvPr id="133" name="132 Grupo"/>
          <p:cNvGrpSpPr/>
          <p:nvPr/>
        </p:nvGrpSpPr>
        <p:grpSpPr>
          <a:xfrm>
            <a:off x="0" y="2895600"/>
            <a:ext cx="1524000" cy="1371600"/>
            <a:chOff x="0" y="0"/>
            <a:chExt cx="1752600" cy="1600200"/>
          </a:xfrm>
        </p:grpSpPr>
        <p:grpSp>
          <p:nvGrpSpPr>
            <p:cNvPr id="134" name="121 Grupo"/>
            <p:cNvGrpSpPr/>
            <p:nvPr/>
          </p:nvGrpSpPr>
          <p:grpSpPr>
            <a:xfrm>
              <a:off x="0" y="0"/>
              <a:ext cx="1752600" cy="1600200"/>
              <a:chOff x="0" y="1524000"/>
              <a:chExt cx="1302271" cy="1295399"/>
            </a:xfrm>
          </p:grpSpPr>
          <p:sp>
            <p:nvSpPr>
              <p:cNvPr id="136" name="Oval 10"/>
              <p:cNvSpPr>
                <a:spLocks noChangeArrowheads="1"/>
              </p:cNvSpPr>
              <p:nvPr/>
            </p:nvSpPr>
            <p:spPr bwMode="gray">
              <a:xfrm>
                <a:off x="0" y="1524000"/>
                <a:ext cx="1302271" cy="1295399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0"/>
                      <a:invGamma/>
                    </a:schemeClr>
                  </a:gs>
                  <a:gs pos="50000">
                    <a:schemeClr val="folHlink"/>
                  </a:gs>
                  <a:gs pos="100000">
                    <a:schemeClr val="folHlink">
                      <a:gamma/>
                      <a:tint val="0"/>
                      <a:invGamma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es-HN"/>
              </a:p>
            </p:txBody>
          </p:sp>
          <p:sp>
            <p:nvSpPr>
              <p:cNvPr id="137" name="Oval 11"/>
              <p:cNvSpPr>
                <a:spLocks noChangeArrowheads="1"/>
              </p:cNvSpPr>
              <p:nvPr/>
            </p:nvSpPr>
            <p:spPr bwMode="gray">
              <a:xfrm>
                <a:off x="0" y="1524000"/>
                <a:ext cx="1302271" cy="1295399"/>
              </a:xfrm>
              <a:prstGeom prst="ellipse">
                <a:avLst/>
              </a:prstGeom>
              <a:ln>
                <a:headEnd/>
                <a:tailEnd/>
              </a:ln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wrap="none" anchor="ctr">
                <a:spAutoFit/>
              </a:bodyPr>
              <a:lstStyle/>
              <a:p>
                <a:endParaRPr lang="es-HN"/>
              </a:p>
            </p:txBody>
          </p:sp>
          <p:grpSp>
            <p:nvGrpSpPr>
              <p:cNvPr id="138" name="119 Grupo"/>
              <p:cNvGrpSpPr/>
              <p:nvPr/>
            </p:nvGrpSpPr>
            <p:grpSpPr>
              <a:xfrm>
                <a:off x="85160" y="1608710"/>
                <a:ext cx="1132908" cy="1127883"/>
                <a:chOff x="85160" y="1608710"/>
                <a:chExt cx="1132908" cy="1127883"/>
              </a:xfrm>
            </p:grpSpPr>
            <p:sp>
              <p:nvSpPr>
                <p:cNvPr id="139" name="Oval 12"/>
                <p:cNvSpPr>
                  <a:spLocks noChangeArrowheads="1"/>
                </p:cNvSpPr>
                <p:nvPr/>
              </p:nvSpPr>
              <p:spPr bwMode="gray">
                <a:xfrm>
                  <a:off x="85160" y="1608710"/>
                  <a:ext cx="1131952" cy="1125979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shade val="54118"/>
                        <a:invGamma/>
                      </a:schemeClr>
                    </a:gs>
                    <a:gs pos="50000">
                      <a:schemeClr val="folHlink"/>
                    </a:gs>
                    <a:gs pos="100000">
                      <a:schemeClr val="folHlink">
                        <a:gamma/>
                        <a:shade val="54118"/>
                        <a:invGamma/>
                      </a:schemeClr>
                    </a:gs>
                  </a:gsLst>
                  <a:lin ang="18900000" scaled="1"/>
                </a:gra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s-HN"/>
                </a:p>
              </p:txBody>
            </p:sp>
            <p:sp>
              <p:nvSpPr>
                <p:cNvPr id="140" name="Oval 13"/>
                <p:cNvSpPr>
                  <a:spLocks noChangeArrowheads="1"/>
                </p:cNvSpPr>
                <p:nvPr/>
              </p:nvSpPr>
              <p:spPr bwMode="gray">
                <a:xfrm>
                  <a:off x="86116" y="1610614"/>
                  <a:ext cx="1131952" cy="1125979"/>
                </a:xfrm>
                <a:prstGeom prst="ellipse">
                  <a:avLst/>
                </a:prstGeom>
                <a:solidFill>
                  <a:srgbClr val="D07C00"/>
                </a:solidFill>
                <a:ln>
                  <a:headEnd/>
                  <a:tailEnd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spAutoFit/>
                </a:bodyPr>
                <a:lstStyle/>
                <a:p>
                  <a:endParaRPr lang="es-HN"/>
                </a:p>
              </p:txBody>
            </p:sp>
            <p:sp>
              <p:nvSpPr>
                <p:cNvPr id="141" name="Oval 14"/>
                <p:cNvSpPr>
                  <a:spLocks noChangeArrowheads="1"/>
                </p:cNvSpPr>
                <p:nvPr/>
              </p:nvSpPr>
              <p:spPr bwMode="gray">
                <a:xfrm>
                  <a:off x="141614" y="1664866"/>
                  <a:ext cx="1019044" cy="1013667"/>
                </a:xfrm>
                <a:prstGeom prst="ellipse">
                  <a:avLst/>
                </a:prstGeom>
                <a:solidFill>
                  <a:srgbClr val="333333"/>
                </a:soli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s-HN"/>
                </a:p>
              </p:txBody>
            </p:sp>
            <p:grpSp>
              <p:nvGrpSpPr>
                <p:cNvPr id="142" name="Group 15"/>
                <p:cNvGrpSpPr>
                  <a:grpSpLocks/>
                </p:cNvGrpSpPr>
                <p:nvPr/>
              </p:nvGrpSpPr>
              <p:grpSpPr bwMode="auto">
                <a:xfrm>
                  <a:off x="157880" y="1680095"/>
                  <a:ext cx="986511" cy="981306"/>
                  <a:chOff x="4166" y="1706"/>
                  <a:chExt cx="1252" cy="1252"/>
                </a:xfrm>
              </p:grpSpPr>
              <p:sp>
                <p:nvSpPr>
                  <p:cNvPr id="143" name="Oval 16"/>
                  <p:cNvSpPr>
                    <a:spLocks noChangeArrowheads="1"/>
                  </p:cNvSpPr>
                  <p:nvPr/>
                </p:nvSpPr>
                <p:spPr bwMode="gray">
                  <a:xfrm>
                    <a:off x="4166" y="1706"/>
                    <a:ext cx="1252" cy="125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46275"/>
                          <a:invGamma/>
                        </a:srgbClr>
                      </a:gs>
                      <a:gs pos="100000">
                        <a:srgbClr val="D6E1E2"/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  <p:sp>
                <p:nvSpPr>
                  <p:cNvPr id="144" name="Oval 17"/>
                  <p:cNvSpPr>
                    <a:spLocks noChangeArrowheads="1"/>
                  </p:cNvSpPr>
                  <p:nvPr/>
                </p:nvSpPr>
                <p:spPr bwMode="gray">
                  <a:xfrm>
                    <a:off x="4182" y="1713"/>
                    <a:ext cx="1222" cy="122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alpha val="0"/>
                        </a:srgbClr>
                      </a:gs>
                      <a:gs pos="100000">
                        <a:srgbClr val="D6E1E2">
                          <a:gamma/>
                          <a:tint val="34902"/>
                          <a:invGamma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  <p:sp>
                <p:nvSpPr>
                  <p:cNvPr id="145" name="Oval 18"/>
                  <p:cNvSpPr>
                    <a:spLocks noChangeArrowheads="1"/>
                  </p:cNvSpPr>
                  <p:nvPr/>
                </p:nvSpPr>
                <p:spPr bwMode="gray">
                  <a:xfrm>
                    <a:off x="4195" y="1725"/>
                    <a:ext cx="1162" cy="114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79216"/>
                          <a:invGamma/>
                        </a:srgbClr>
                      </a:gs>
                      <a:gs pos="100000">
                        <a:srgbClr val="D6E1E2">
                          <a:alpha val="4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  <p:sp>
                <p:nvSpPr>
                  <p:cNvPr id="146" name="Oval 19"/>
                  <p:cNvSpPr>
                    <a:spLocks noChangeArrowheads="1"/>
                  </p:cNvSpPr>
                  <p:nvPr/>
                </p:nvSpPr>
                <p:spPr bwMode="gray">
                  <a:xfrm>
                    <a:off x="4263" y="1757"/>
                    <a:ext cx="1033" cy="92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tint val="0"/>
                          <a:invGamma/>
                        </a:srgbClr>
                      </a:gs>
                      <a:gs pos="100000">
                        <a:srgbClr val="D6E1E2">
                          <a:alpha val="3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</p:grpSp>
          </p:grpSp>
        </p:grpSp>
        <p:sp>
          <p:nvSpPr>
            <p:cNvPr id="135" name="AutoShape 35"/>
            <p:cNvSpPr>
              <a:spLocks noChangeArrowheads="1"/>
            </p:cNvSpPr>
            <p:nvPr/>
          </p:nvSpPr>
          <p:spPr bwMode="gray">
            <a:xfrm>
              <a:off x="262890" y="533400"/>
              <a:ext cx="1226820" cy="533400"/>
            </a:xfrm>
            <a:prstGeom prst="roundRect">
              <a:avLst>
                <a:gd name="adj" fmla="val 50000"/>
              </a:avLst>
            </a:prstGeom>
            <a:noFill/>
            <a:ln w="38100" algn="ctr">
              <a:solidFill>
                <a:schemeClr val="tx1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sz="1600" dirty="0" err="1" smtClean="0">
                  <a:solidFill>
                    <a:schemeClr val="tx1">
                      <a:lumMod val="50000"/>
                    </a:schemeClr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P</a:t>
              </a:r>
              <a:r>
                <a:rPr lang="en-US" sz="1200" cap="small" dirty="0" err="1" smtClean="0">
                  <a:solidFill>
                    <a:schemeClr val="tx1">
                      <a:lumMod val="50000"/>
                    </a:schemeClr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roductivos</a:t>
              </a:r>
              <a:endParaRPr lang="en-US" sz="1600" cap="small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endParaRPr>
            </a:p>
          </p:txBody>
        </p:sp>
      </p:grpSp>
      <p:sp>
        <p:nvSpPr>
          <p:cNvPr id="5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5181600"/>
            <a:ext cx="7162800" cy="381000"/>
          </a:xfrm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en-US" sz="1600" dirty="0" smtClean="0"/>
              <a:t>UNIÓN VENEZOLANA ORIENTAL</a:t>
            </a:r>
            <a:endParaRPr lang="en-US" sz="1600" dirty="0"/>
          </a:p>
        </p:txBody>
      </p:sp>
      <p:sp>
        <p:nvSpPr>
          <p:cNvPr id="52" name="51 Rectángulo"/>
          <p:cNvSpPr/>
          <p:nvPr/>
        </p:nvSpPr>
        <p:spPr>
          <a:xfrm>
            <a:off x="3429000" y="5715000"/>
            <a:ext cx="2743200" cy="1143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54" name="11 Grupo"/>
          <p:cNvGrpSpPr/>
          <p:nvPr/>
        </p:nvGrpSpPr>
        <p:grpSpPr>
          <a:xfrm>
            <a:off x="0" y="6172188"/>
            <a:ext cx="9144000" cy="457199"/>
            <a:chOff x="0" y="6324600"/>
            <a:chExt cx="9144000" cy="533400"/>
          </a:xfrm>
        </p:grpSpPr>
        <p:sp>
          <p:nvSpPr>
            <p:cNvPr id="57" name="10 Rectángulo"/>
            <p:cNvSpPr/>
            <p:nvPr/>
          </p:nvSpPr>
          <p:spPr>
            <a:xfrm>
              <a:off x="0" y="6477000"/>
              <a:ext cx="6553200" cy="38100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HN"/>
            </a:p>
          </p:txBody>
        </p:sp>
        <p:sp>
          <p:nvSpPr>
            <p:cNvPr id="58" name="8 Recortar rectángulo de esquina sencilla"/>
            <p:cNvSpPr/>
            <p:nvPr/>
          </p:nvSpPr>
          <p:spPr>
            <a:xfrm flipH="1">
              <a:off x="6324600" y="6324600"/>
              <a:ext cx="2819400" cy="533400"/>
            </a:xfrm>
            <a:prstGeom prst="snip1Rect">
              <a:avLst>
                <a:gd name="adj" fmla="val 50000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HN"/>
            </a:p>
          </p:txBody>
        </p:sp>
      </p:grpSp>
      <p:sp>
        <p:nvSpPr>
          <p:cNvPr id="59" name="4 Marcador de pie de página"/>
          <p:cNvSpPr txBox="1">
            <a:spLocks/>
          </p:cNvSpPr>
          <p:nvPr/>
        </p:nvSpPr>
        <p:spPr bwMode="gray">
          <a:xfrm>
            <a:off x="6553200" y="61722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CERTIFICACIÓN DE LÍDERES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grpSp>
        <p:nvGrpSpPr>
          <p:cNvPr id="60" name="11 Grupo"/>
          <p:cNvGrpSpPr/>
          <p:nvPr/>
        </p:nvGrpSpPr>
        <p:grpSpPr>
          <a:xfrm>
            <a:off x="0" y="6172188"/>
            <a:ext cx="9144000" cy="457199"/>
            <a:chOff x="0" y="6324600"/>
            <a:chExt cx="9144000" cy="533400"/>
          </a:xfrm>
        </p:grpSpPr>
        <p:sp>
          <p:nvSpPr>
            <p:cNvPr id="61" name="10 Rectángulo"/>
            <p:cNvSpPr/>
            <p:nvPr/>
          </p:nvSpPr>
          <p:spPr>
            <a:xfrm>
              <a:off x="0" y="6477000"/>
              <a:ext cx="6553200" cy="38100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HN"/>
            </a:p>
          </p:txBody>
        </p:sp>
        <p:sp>
          <p:nvSpPr>
            <p:cNvPr id="62" name="8 Recortar rectángulo de esquina sencilla"/>
            <p:cNvSpPr/>
            <p:nvPr/>
          </p:nvSpPr>
          <p:spPr>
            <a:xfrm flipH="1">
              <a:off x="6324600" y="6324600"/>
              <a:ext cx="2819400" cy="533400"/>
            </a:xfrm>
            <a:prstGeom prst="snip1Rect">
              <a:avLst>
                <a:gd name="adj" fmla="val 50000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HN"/>
            </a:p>
          </p:txBody>
        </p:sp>
      </p:grpSp>
      <p:sp>
        <p:nvSpPr>
          <p:cNvPr id="63" name="9 Rectángulo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s-HN"/>
          </a:p>
        </p:txBody>
      </p:sp>
      <p:sp>
        <p:nvSpPr>
          <p:cNvPr id="65" name="4 Marcador de pie de página"/>
          <p:cNvSpPr txBox="1">
            <a:spLocks/>
          </p:cNvSpPr>
          <p:nvPr/>
        </p:nvSpPr>
        <p:spPr bwMode="gray">
          <a:xfrm>
            <a:off x="0" y="6324600"/>
            <a:ext cx="9906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NIVEL II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</a:endParaRPr>
          </a:p>
        </p:txBody>
      </p:sp>
      <p:sp>
        <p:nvSpPr>
          <p:cNvPr id="66" name="4 Marcador de pie de página"/>
          <p:cNvSpPr>
            <a:spLocks noGrp="1"/>
          </p:cNvSpPr>
          <p:nvPr/>
        </p:nvSpPr>
        <p:spPr bwMode="auto">
          <a:xfrm>
            <a:off x="990600" y="6629400"/>
            <a:ext cx="8153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US" sz="1200" dirty="0" smtClean="0">
                <a:solidFill>
                  <a:schemeClr val="bg1"/>
                </a:solidFill>
              </a:rPr>
              <a:t>UNION VENEZOLANA ORIENTAL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67" name="4 Marcador de pie de página"/>
          <p:cNvSpPr txBox="1">
            <a:spLocks/>
          </p:cNvSpPr>
          <p:nvPr/>
        </p:nvSpPr>
        <p:spPr bwMode="gray">
          <a:xfrm>
            <a:off x="6553200" y="61722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CERTIFICACIÓN DE LÍDERES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8" name="4 Marcador de pie de página"/>
          <p:cNvSpPr txBox="1">
            <a:spLocks/>
          </p:cNvSpPr>
          <p:nvPr/>
        </p:nvSpPr>
        <p:spPr bwMode="auto">
          <a:xfrm>
            <a:off x="990600" y="6324600"/>
            <a:ext cx="541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Cómo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aumentar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las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visitas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en mi GP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69" name="Picture 2" descr="C:\Users\Ney Devis\Pictures\Logo GP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3462" y="228600"/>
            <a:ext cx="3141617" cy="2971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5" dur="80"/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6" dur="80"/>
                                        <p:tgtEl>
                                          <p:spTgt spid="1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80"/>
                                        <p:tgtEl>
                                          <p:spTgt spid="1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  <p:bldP spid="126" grpId="0"/>
      <p:bldP spid="132" grpId="0"/>
      <p:bldP spid="47" grpId="0"/>
      <p:bldP spid="55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Owner.FÚNEZMEJIA\My Documents\My Pictures\Fondos 2009\Fondos PPT 2009\Imágenes con degrado\regalo w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3200400"/>
            <a:ext cx="3360737" cy="3144837"/>
          </a:xfrm>
          <a:prstGeom prst="rect">
            <a:avLst/>
          </a:prstGeom>
          <a:noFill/>
        </p:spPr>
      </p:pic>
      <p:grpSp>
        <p:nvGrpSpPr>
          <p:cNvPr id="3" name="14 Grupo"/>
          <p:cNvGrpSpPr/>
          <p:nvPr/>
        </p:nvGrpSpPr>
        <p:grpSpPr>
          <a:xfrm>
            <a:off x="-110010" y="2209800"/>
            <a:ext cx="1332948" cy="2215991"/>
            <a:chOff x="1610719" y="831037"/>
            <a:chExt cx="980081" cy="2321479"/>
          </a:xfrm>
        </p:grpSpPr>
        <p:grpSp>
          <p:nvGrpSpPr>
            <p:cNvPr id="8" name="Group 3"/>
            <p:cNvGrpSpPr>
              <a:grpSpLocks/>
            </p:cNvGrpSpPr>
            <p:nvPr/>
          </p:nvGrpSpPr>
          <p:grpSpPr bwMode="auto">
            <a:xfrm>
              <a:off x="1828800" y="1795463"/>
              <a:ext cx="762000" cy="665162"/>
              <a:chOff x="1110" y="2656"/>
              <a:chExt cx="1549" cy="1351"/>
            </a:xfrm>
          </p:grpSpPr>
          <p:sp>
            <p:nvSpPr>
              <p:cNvPr id="18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19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20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</p:grpSp>
        <p:sp>
          <p:nvSpPr>
            <p:cNvPr id="17" name="Text Box 13"/>
            <p:cNvSpPr txBox="1">
              <a:spLocks noChangeArrowheads="1"/>
            </p:cNvSpPr>
            <p:nvPr/>
          </p:nvSpPr>
          <p:spPr bwMode="gray">
            <a:xfrm>
              <a:off x="1610719" y="831037"/>
              <a:ext cx="977333" cy="232147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38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roadway" pitchFamily="82" charset="0"/>
                </a:rPr>
                <a:t>5</a:t>
              </a:r>
              <a:endParaRPr lang="en-US" sz="13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adway" pitchFamily="82" charset="0"/>
              </a:endParaRPr>
            </a:p>
          </p:txBody>
        </p:sp>
      </p:grpSp>
      <p:pic>
        <p:nvPicPr>
          <p:cNvPr id="21" name="Picture 17" descr="G:\Multimedia 2007 Trabajos\Division Interamericana\LOG OF 3.png"/>
          <p:cNvPicPr>
            <a:picLocks noChangeAspect="1" noChangeArrowheads="1"/>
          </p:cNvPicPr>
          <p:nvPr/>
        </p:nvPicPr>
        <p:blipFill>
          <a:blip r:embed="rId3" cstate="print"/>
          <a:srcRect l="3030" t="13880" r="6061" b="24430"/>
          <a:stretch>
            <a:fillRect/>
          </a:stretch>
        </p:blipFill>
        <p:spPr bwMode="auto">
          <a:xfrm>
            <a:off x="8077200" y="5551714"/>
            <a:ext cx="673100" cy="5769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3" name="Rectangle 3"/>
          <p:cNvSpPr txBox="1">
            <a:spLocks noChangeArrowheads="1"/>
          </p:cNvSpPr>
          <p:nvPr/>
        </p:nvSpPr>
        <p:spPr bwMode="auto">
          <a:xfrm>
            <a:off x="914400" y="1219200"/>
            <a:ext cx="72390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</a:t>
            </a:r>
            <a:r>
              <a:rPr kumimoji="0" lang="en-US" sz="44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Tenga</a:t>
            </a:r>
            <a:r>
              <a:rPr kumimoji="0" lang="en-US" sz="44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</a:t>
            </a:r>
            <a:r>
              <a:rPr kumimoji="0" lang="en-US" sz="44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siempre</a:t>
            </a:r>
            <a:r>
              <a:rPr kumimoji="0" lang="en-US" sz="44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a </a:t>
            </a:r>
            <a:r>
              <a:rPr kumimoji="0" lang="en-US" sz="44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mano</a:t>
            </a:r>
            <a:r>
              <a:rPr kumimoji="0" lang="en-US" sz="44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</a:t>
            </a:r>
            <a:r>
              <a:rPr kumimoji="0" lang="en-US" sz="44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revistas</a:t>
            </a:r>
            <a:r>
              <a:rPr kumimoji="0" lang="en-US" sz="44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, </a:t>
            </a:r>
            <a:r>
              <a:rPr kumimoji="0" lang="en-US" sz="44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trataditos</a:t>
            </a:r>
            <a:r>
              <a:rPr kumimoji="0" lang="en-US" sz="44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y </a:t>
            </a:r>
            <a:r>
              <a:rPr kumimoji="0" lang="en-US" sz="44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otros</a:t>
            </a:r>
            <a:r>
              <a:rPr kumimoji="0" lang="en-US" sz="44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</a:t>
            </a:r>
            <a:r>
              <a:rPr kumimoji="0" lang="en-US" sz="44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incentivos</a:t>
            </a:r>
            <a:r>
              <a:rPr kumimoji="0" lang="en-US" sz="44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</a:t>
            </a:r>
            <a:r>
              <a:rPr kumimoji="0" lang="en-US" sz="44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para</a:t>
            </a:r>
            <a:r>
              <a:rPr kumimoji="0" lang="en-US" sz="44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los </a:t>
            </a:r>
            <a:r>
              <a:rPr kumimoji="0" lang="en-US" sz="44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nuevos</a:t>
            </a:r>
            <a:r>
              <a:rPr kumimoji="0" lang="en-US" sz="44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amigos.</a:t>
            </a:r>
            <a:r>
              <a:rPr kumimoji="0" 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		</a:t>
            </a:r>
          </a:p>
          <a:p>
            <a:pPr marL="742950" marR="0" lvl="1" indent="-28575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Rounded MT Bold" pitchFamily="34" charset="0"/>
              </a:rPr>
              <a:t/>
            </a:r>
            <a:br>
              <a:rPr kumimoji="0" 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Rounded MT Bold" pitchFamily="34" charset="0"/>
              </a:rPr>
            </a:br>
            <a:endParaRPr kumimoji="0" lang="en-US" sz="40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 Rounded MT Bold" pitchFamily="34" charset="0"/>
            </a:endParaRPr>
          </a:p>
        </p:txBody>
      </p:sp>
      <p:sp>
        <p:nvSpPr>
          <p:cNvPr id="86" name="Rectangle 2"/>
          <p:cNvSpPr txBox="1">
            <a:spLocks noChangeArrowheads="1"/>
          </p:cNvSpPr>
          <p:nvPr/>
        </p:nvSpPr>
        <p:spPr bwMode="white">
          <a:xfrm>
            <a:off x="457200" y="0"/>
            <a:ext cx="7391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ritannic Bold" pitchFamily="34" charset="0"/>
                <a:ea typeface="+mj-ea"/>
                <a:cs typeface="+mj-cs"/>
              </a:rPr>
              <a:t>CÓMO AUMENTAR LAS VISITAS A MI G.P.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ritannic Bold" pitchFamily="34" charset="0"/>
              <a:ea typeface="+mj-ea"/>
              <a:cs typeface="+mj-cs"/>
            </a:endParaRPr>
          </a:p>
        </p:txBody>
      </p:sp>
      <p:pic>
        <p:nvPicPr>
          <p:cNvPr id="24" name="Picture 2" descr="H:\grupos pequeños\logoPC GALA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72400" y="39189"/>
            <a:ext cx="1371600" cy="1332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22" name="11 Grupo"/>
          <p:cNvGrpSpPr/>
          <p:nvPr/>
        </p:nvGrpSpPr>
        <p:grpSpPr>
          <a:xfrm>
            <a:off x="0" y="6172188"/>
            <a:ext cx="9144000" cy="457199"/>
            <a:chOff x="0" y="6324600"/>
            <a:chExt cx="9144000" cy="533400"/>
          </a:xfrm>
        </p:grpSpPr>
        <p:sp>
          <p:nvSpPr>
            <p:cNvPr id="25" name="10 Rectángulo"/>
            <p:cNvSpPr/>
            <p:nvPr/>
          </p:nvSpPr>
          <p:spPr>
            <a:xfrm>
              <a:off x="0" y="6477000"/>
              <a:ext cx="6553200" cy="38100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HN"/>
            </a:p>
          </p:txBody>
        </p:sp>
        <p:sp>
          <p:nvSpPr>
            <p:cNvPr id="34" name="8 Recortar rectángulo de esquina sencilla"/>
            <p:cNvSpPr/>
            <p:nvPr/>
          </p:nvSpPr>
          <p:spPr>
            <a:xfrm flipH="1">
              <a:off x="6324600" y="6324600"/>
              <a:ext cx="2819400" cy="533400"/>
            </a:xfrm>
            <a:prstGeom prst="snip1Rect">
              <a:avLst>
                <a:gd name="adj" fmla="val 50000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HN"/>
            </a:p>
          </p:txBody>
        </p:sp>
      </p:grpSp>
      <p:sp>
        <p:nvSpPr>
          <p:cNvPr id="35" name="4 Marcador de pie de página"/>
          <p:cNvSpPr txBox="1">
            <a:spLocks/>
          </p:cNvSpPr>
          <p:nvPr/>
        </p:nvSpPr>
        <p:spPr bwMode="gray">
          <a:xfrm>
            <a:off x="6553200" y="61722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CERTIFICACIÓN DE LÍDERES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grpSp>
        <p:nvGrpSpPr>
          <p:cNvPr id="36" name="11 Grupo"/>
          <p:cNvGrpSpPr/>
          <p:nvPr/>
        </p:nvGrpSpPr>
        <p:grpSpPr>
          <a:xfrm>
            <a:off x="0" y="6172188"/>
            <a:ext cx="9144000" cy="457199"/>
            <a:chOff x="0" y="6324600"/>
            <a:chExt cx="9144000" cy="533400"/>
          </a:xfrm>
        </p:grpSpPr>
        <p:sp>
          <p:nvSpPr>
            <p:cNvPr id="37" name="10 Rectángulo"/>
            <p:cNvSpPr/>
            <p:nvPr/>
          </p:nvSpPr>
          <p:spPr>
            <a:xfrm>
              <a:off x="0" y="6477000"/>
              <a:ext cx="6553200" cy="38100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HN"/>
            </a:p>
          </p:txBody>
        </p:sp>
        <p:sp>
          <p:nvSpPr>
            <p:cNvPr id="38" name="8 Recortar rectángulo de esquina sencilla"/>
            <p:cNvSpPr/>
            <p:nvPr/>
          </p:nvSpPr>
          <p:spPr>
            <a:xfrm flipH="1">
              <a:off x="6324600" y="6324600"/>
              <a:ext cx="2819400" cy="533400"/>
            </a:xfrm>
            <a:prstGeom prst="snip1Rect">
              <a:avLst>
                <a:gd name="adj" fmla="val 50000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HN"/>
            </a:p>
          </p:txBody>
        </p:sp>
      </p:grpSp>
      <p:sp>
        <p:nvSpPr>
          <p:cNvPr id="39" name="9 Rectángulo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s-HN"/>
          </a:p>
        </p:txBody>
      </p:sp>
      <p:sp>
        <p:nvSpPr>
          <p:cNvPr id="40" name="4 Marcador de pie de página"/>
          <p:cNvSpPr txBox="1">
            <a:spLocks/>
          </p:cNvSpPr>
          <p:nvPr/>
        </p:nvSpPr>
        <p:spPr bwMode="gray">
          <a:xfrm>
            <a:off x="0" y="6324600"/>
            <a:ext cx="9906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NIVEL II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</a:endParaRPr>
          </a:p>
        </p:txBody>
      </p:sp>
      <p:sp>
        <p:nvSpPr>
          <p:cNvPr id="41" name="4 Marcador de pie de página"/>
          <p:cNvSpPr>
            <a:spLocks noGrp="1"/>
          </p:cNvSpPr>
          <p:nvPr/>
        </p:nvSpPr>
        <p:spPr bwMode="auto">
          <a:xfrm>
            <a:off x="990600" y="6629400"/>
            <a:ext cx="8153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US" sz="1200" dirty="0" smtClean="0">
                <a:solidFill>
                  <a:schemeClr val="bg1"/>
                </a:solidFill>
              </a:rPr>
              <a:t>UNION VENEZOLANA ORIENTAL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42" name="4 Marcador de pie de página"/>
          <p:cNvSpPr txBox="1">
            <a:spLocks/>
          </p:cNvSpPr>
          <p:nvPr/>
        </p:nvSpPr>
        <p:spPr bwMode="gray">
          <a:xfrm>
            <a:off x="6553200" y="61722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CERTIFICACIÓN DE LÍDERES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43" name="4 Marcador de pie de página"/>
          <p:cNvSpPr txBox="1">
            <a:spLocks/>
          </p:cNvSpPr>
          <p:nvPr/>
        </p:nvSpPr>
        <p:spPr bwMode="auto">
          <a:xfrm>
            <a:off x="990600" y="6324600"/>
            <a:ext cx="541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Cómo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aumentar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las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visitas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en mi GP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14 Grupo"/>
          <p:cNvGrpSpPr/>
          <p:nvPr/>
        </p:nvGrpSpPr>
        <p:grpSpPr>
          <a:xfrm>
            <a:off x="0" y="2209800"/>
            <a:ext cx="1329210" cy="2215991"/>
            <a:chOff x="1691605" y="831037"/>
            <a:chExt cx="977332" cy="2321479"/>
          </a:xfrm>
        </p:grpSpPr>
        <p:grpSp>
          <p:nvGrpSpPr>
            <p:cNvPr id="8" name="Group 3"/>
            <p:cNvGrpSpPr>
              <a:grpSpLocks/>
            </p:cNvGrpSpPr>
            <p:nvPr/>
          </p:nvGrpSpPr>
          <p:grpSpPr bwMode="auto">
            <a:xfrm>
              <a:off x="1828800" y="1795463"/>
              <a:ext cx="762000" cy="665162"/>
              <a:chOff x="1110" y="2656"/>
              <a:chExt cx="1549" cy="1351"/>
            </a:xfrm>
          </p:grpSpPr>
          <p:sp>
            <p:nvSpPr>
              <p:cNvPr id="18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19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20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</p:grpSp>
        <p:sp>
          <p:nvSpPr>
            <p:cNvPr id="17" name="Text Box 13"/>
            <p:cNvSpPr txBox="1">
              <a:spLocks noChangeArrowheads="1"/>
            </p:cNvSpPr>
            <p:nvPr/>
          </p:nvSpPr>
          <p:spPr bwMode="gray">
            <a:xfrm>
              <a:off x="1691605" y="831037"/>
              <a:ext cx="977332" cy="232147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38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roadway" pitchFamily="82" charset="0"/>
                </a:rPr>
                <a:t>6</a:t>
              </a:r>
              <a:endParaRPr lang="en-US" sz="13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adway" pitchFamily="82" charset="0"/>
              </a:endParaRPr>
            </a:p>
          </p:txBody>
        </p:sp>
      </p:grpSp>
      <p:pic>
        <p:nvPicPr>
          <p:cNvPr id="21" name="Picture 17" descr="G:\Multimedia 2007 Trabajos\Division Interamericana\LOG OF 3.png"/>
          <p:cNvPicPr>
            <a:picLocks noChangeAspect="1" noChangeArrowheads="1"/>
          </p:cNvPicPr>
          <p:nvPr/>
        </p:nvPicPr>
        <p:blipFill>
          <a:blip r:embed="rId2" cstate="print"/>
          <a:srcRect l="3030" t="13880" r="6061" b="24430"/>
          <a:stretch>
            <a:fillRect/>
          </a:stretch>
        </p:blipFill>
        <p:spPr bwMode="auto">
          <a:xfrm>
            <a:off x="8077200" y="5551714"/>
            <a:ext cx="673100" cy="5769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3" name="Rectangle 3"/>
          <p:cNvSpPr txBox="1">
            <a:spLocks noChangeArrowheads="1"/>
          </p:cNvSpPr>
          <p:nvPr/>
        </p:nvSpPr>
        <p:spPr bwMode="auto">
          <a:xfrm>
            <a:off x="762000" y="990600"/>
            <a:ext cx="76200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Al </a:t>
            </a:r>
            <a:r>
              <a:rPr kumimoji="0" lang="en-US" sz="32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planificar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</a:t>
            </a:r>
            <a:r>
              <a:rPr kumimoji="0" lang="en-US" sz="32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sus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</a:t>
            </a:r>
            <a:r>
              <a:rPr kumimoji="0" lang="en-US" sz="32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temas</a:t>
            </a:r>
            <a:r>
              <a:rPr lang="en-US" sz="3200" b="1" kern="0" dirty="0" smtClean="0">
                <a:latin typeface="Arial Rounded MT Bold" pitchFamily="34" charset="0"/>
              </a:rPr>
              <a:t>,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tabLst/>
              <a:defRPr/>
            </a:pPr>
            <a:r>
              <a:rPr lang="en-US" sz="3200" b="1" kern="0" dirty="0" smtClean="0">
                <a:latin typeface="Arial Rounded MT Bold" pitchFamily="34" charset="0"/>
              </a:rPr>
              <a:t>    no </a:t>
            </a:r>
            <a:r>
              <a:rPr lang="en-US" sz="3200" b="1" kern="0" dirty="0" err="1" smtClean="0">
                <a:latin typeface="Arial Rounded MT Bold" pitchFamily="34" charset="0"/>
              </a:rPr>
              <a:t>piense</a:t>
            </a:r>
            <a:r>
              <a:rPr lang="en-US" sz="3200" b="1" kern="0" dirty="0" smtClean="0">
                <a:latin typeface="Arial Rounded MT Bold" pitchFamily="34" charset="0"/>
              </a:rPr>
              <a:t> solo en la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tabLst/>
              <a:defRPr/>
            </a:pPr>
            <a:r>
              <a:rPr lang="en-US" sz="3200" b="1" kern="0" dirty="0" smtClean="0">
                <a:latin typeface="Arial Rounded MT Bold" pitchFamily="34" charset="0"/>
              </a:rPr>
              <a:t>    </a:t>
            </a:r>
            <a:r>
              <a:rPr lang="en-US" sz="3200" b="1" kern="0" dirty="0" err="1" smtClean="0">
                <a:latin typeface="Arial Rounded MT Bold" pitchFamily="34" charset="0"/>
              </a:rPr>
              <a:t>hermandad</a:t>
            </a:r>
            <a:r>
              <a:rPr lang="en-US" sz="3200" b="1" kern="0" dirty="0" smtClean="0">
                <a:latin typeface="Arial Rounded MT Bold" pitchFamily="34" charset="0"/>
              </a:rPr>
              <a:t>, </a:t>
            </a:r>
            <a:r>
              <a:rPr lang="en-US" sz="3200" b="1" kern="0" dirty="0" err="1" smtClean="0">
                <a:latin typeface="Arial Rounded MT Bold" pitchFamily="34" charset="0"/>
              </a:rPr>
              <a:t>sino</a:t>
            </a:r>
            <a:r>
              <a:rPr lang="en-US" sz="3200" b="1" kern="0" dirty="0" smtClean="0">
                <a:latin typeface="Arial Rounded MT Bold" pitchFamily="34" charset="0"/>
              </a:rPr>
              <a:t>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tabLst/>
              <a:defRPr/>
            </a:pPr>
            <a:r>
              <a:rPr lang="en-US" sz="3200" b="1" kern="0" dirty="0" smtClean="0">
                <a:latin typeface="Arial Rounded MT Bold" pitchFamily="34" charset="0"/>
              </a:rPr>
              <a:t>     </a:t>
            </a:r>
            <a:r>
              <a:rPr lang="en-US" sz="3200" b="1" kern="0" dirty="0" err="1" smtClean="0">
                <a:latin typeface="Arial Rounded MT Bold" pitchFamily="34" charset="0"/>
              </a:rPr>
              <a:t>también</a:t>
            </a:r>
            <a:r>
              <a:rPr lang="en-US" sz="3200" b="1" kern="0" dirty="0" smtClean="0">
                <a:latin typeface="Arial Rounded MT Bold" pitchFamily="34" charset="0"/>
              </a:rPr>
              <a:t>  en: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tabLst/>
              <a:defRPr/>
            </a:pPr>
            <a:r>
              <a:rPr lang="en-US" sz="3200" b="1" kern="0" dirty="0" smtClean="0">
                <a:latin typeface="Arial Rounded MT Bold" pitchFamily="34" charset="0"/>
              </a:rPr>
              <a:t>    </a:t>
            </a: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Rounded MT Bold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			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				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Rounded MT Bold" pitchFamily="34" charset="0"/>
              </a:rPr>
              <a:t/>
            </a:r>
            <a:b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Rounded MT Bold" pitchFamily="34" charset="0"/>
              </a:rPr>
            </a:br>
            <a:endParaRPr kumimoji="0" lang="en-US" sz="28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 Rounded MT Bold" pitchFamily="34" charset="0"/>
            </a:endParaRPr>
          </a:p>
        </p:txBody>
      </p:sp>
      <p:sp>
        <p:nvSpPr>
          <p:cNvPr id="86" name="Rectangle 2"/>
          <p:cNvSpPr txBox="1">
            <a:spLocks noChangeArrowheads="1"/>
          </p:cNvSpPr>
          <p:nvPr/>
        </p:nvSpPr>
        <p:spPr bwMode="white">
          <a:xfrm>
            <a:off x="457200" y="0"/>
            <a:ext cx="7391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ritannic Bold" pitchFamily="34" charset="0"/>
                <a:ea typeface="+mj-ea"/>
                <a:cs typeface="+mj-cs"/>
              </a:rPr>
              <a:t>CÓMO AUMENTAR LAS VISITAS A MI G.P.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ritannic Bold" pitchFamily="34" charset="0"/>
              <a:ea typeface="+mj-ea"/>
              <a:cs typeface="+mj-cs"/>
            </a:endParaRPr>
          </a:p>
        </p:txBody>
      </p:sp>
      <p:grpSp>
        <p:nvGrpSpPr>
          <p:cNvPr id="24" name="Group 8"/>
          <p:cNvGrpSpPr>
            <a:grpSpLocks noChangeAspect="1"/>
          </p:cNvGrpSpPr>
          <p:nvPr/>
        </p:nvGrpSpPr>
        <p:grpSpPr bwMode="auto">
          <a:xfrm>
            <a:off x="2819400" y="3505200"/>
            <a:ext cx="2698750" cy="2698750"/>
            <a:chOff x="2880" y="2016"/>
            <a:chExt cx="1124" cy="112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5" name="AutoShape 7"/>
            <p:cNvSpPr>
              <a:spLocks noChangeAspect="1" noChangeArrowheads="1" noTextEdit="1"/>
            </p:cNvSpPr>
            <p:nvPr/>
          </p:nvSpPr>
          <p:spPr bwMode="auto">
            <a:xfrm>
              <a:off x="2880" y="2016"/>
              <a:ext cx="1124" cy="11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HN"/>
            </a:p>
          </p:txBody>
        </p:sp>
        <p:sp>
          <p:nvSpPr>
            <p:cNvPr id="26" name="Rectangle 9"/>
            <p:cNvSpPr>
              <a:spLocks noChangeArrowheads="1"/>
            </p:cNvSpPr>
            <p:nvPr/>
          </p:nvSpPr>
          <p:spPr bwMode="auto">
            <a:xfrm>
              <a:off x="2882" y="2016"/>
              <a:ext cx="1121" cy="1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HN"/>
            </a:p>
          </p:txBody>
        </p:sp>
        <p:sp>
          <p:nvSpPr>
            <p:cNvPr id="27" name="Freeform 10"/>
            <p:cNvSpPr>
              <a:spLocks/>
            </p:cNvSpPr>
            <p:nvPr/>
          </p:nvSpPr>
          <p:spPr bwMode="auto">
            <a:xfrm>
              <a:off x="2880" y="2409"/>
              <a:ext cx="1123" cy="731"/>
            </a:xfrm>
            <a:custGeom>
              <a:avLst/>
              <a:gdLst/>
              <a:ahLst/>
              <a:cxnLst>
                <a:cxn ang="0">
                  <a:pos x="2246" y="1198"/>
                </a:cxn>
                <a:cxn ang="0">
                  <a:pos x="2246" y="1463"/>
                </a:cxn>
                <a:cxn ang="0">
                  <a:pos x="0" y="1463"/>
                </a:cxn>
                <a:cxn ang="0">
                  <a:pos x="0" y="0"/>
                </a:cxn>
                <a:cxn ang="0">
                  <a:pos x="2246" y="1198"/>
                </a:cxn>
              </a:cxnLst>
              <a:rect l="0" t="0" r="r" b="b"/>
              <a:pathLst>
                <a:path w="2246" h="1463">
                  <a:moveTo>
                    <a:pt x="2246" y="1198"/>
                  </a:moveTo>
                  <a:lnTo>
                    <a:pt x="2246" y="1463"/>
                  </a:lnTo>
                  <a:lnTo>
                    <a:pt x="0" y="1463"/>
                  </a:lnTo>
                  <a:lnTo>
                    <a:pt x="0" y="0"/>
                  </a:lnTo>
                  <a:lnTo>
                    <a:pt x="2246" y="1198"/>
                  </a:lnTo>
                  <a:close/>
                </a:path>
              </a:pathLst>
            </a:custGeom>
            <a:solidFill>
              <a:srgbClr val="C9CC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HN"/>
            </a:p>
          </p:txBody>
        </p:sp>
        <p:sp>
          <p:nvSpPr>
            <p:cNvPr id="28" name="Freeform 11"/>
            <p:cNvSpPr>
              <a:spLocks/>
            </p:cNvSpPr>
            <p:nvPr/>
          </p:nvSpPr>
          <p:spPr bwMode="auto">
            <a:xfrm>
              <a:off x="2882" y="2405"/>
              <a:ext cx="502" cy="276"/>
            </a:xfrm>
            <a:custGeom>
              <a:avLst/>
              <a:gdLst/>
              <a:ahLst/>
              <a:cxnLst>
                <a:cxn ang="0">
                  <a:pos x="1006" y="535"/>
                </a:cxn>
                <a:cxn ang="0">
                  <a:pos x="2" y="0"/>
                </a:cxn>
                <a:cxn ang="0">
                  <a:pos x="0" y="25"/>
                </a:cxn>
                <a:cxn ang="0">
                  <a:pos x="995" y="553"/>
                </a:cxn>
                <a:cxn ang="0">
                  <a:pos x="1006" y="535"/>
                </a:cxn>
              </a:cxnLst>
              <a:rect l="0" t="0" r="r" b="b"/>
              <a:pathLst>
                <a:path w="1006" h="553">
                  <a:moveTo>
                    <a:pt x="1006" y="535"/>
                  </a:moveTo>
                  <a:lnTo>
                    <a:pt x="2" y="0"/>
                  </a:lnTo>
                  <a:lnTo>
                    <a:pt x="0" y="25"/>
                  </a:lnTo>
                  <a:lnTo>
                    <a:pt x="995" y="553"/>
                  </a:lnTo>
                  <a:lnTo>
                    <a:pt x="1006" y="53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HN"/>
            </a:p>
          </p:txBody>
        </p:sp>
        <p:sp>
          <p:nvSpPr>
            <p:cNvPr id="29" name="Freeform 12"/>
            <p:cNvSpPr>
              <a:spLocks/>
            </p:cNvSpPr>
            <p:nvPr/>
          </p:nvSpPr>
          <p:spPr bwMode="auto">
            <a:xfrm>
              <a:off x="3805" y="2898"/>
              <a:ext cx="199" cy="115"/>
            </a:xfrm>
            <a:custGeom>
              <a:avLst/>
              <a:gdLst/>
              <a:ahLst/>
              <a:cxnLst>
                <a:cxn ang="0">
                  <a:pos x="398" y="206"/>
                </a:cxn>
                <a:cxn ang="0">
                  <a:pos x="10" y="0"/>
                </a:cxn>
                <a:cxn ang="0">
                  <a:pos x="0" y="20"/>
                </a:cxn>
                <a:cxn ang="0">
                  <a:pos x="398" y="231"/>
                </a:cxn>
                <a:cxn ang="0">
                  <a:pos x="398" y="206"/>
                </a:cxn>
              </a:cxnLst>
              <a:rect l="0" t="0" r="r" b="b"/>
              <a:pathLst>
                <a:path w="398" h="231">
                  <a:moveTo>
                    <a:pt x="398" y="206"/>
                  </a:moveTo>
                  <a:lnTo>
                    <a:pt x="10" y="0"/>
                  </a:lnTo>
                  <a:lnTo>
                    <a:pt x="0" y="20"/>
                  </a:lnTo>
                  <a:lnTo>
                    <a:pt x="398" y="231"/>
                  </a:lnTo>
                  <a:lnTo>
                    <a:pt x="398" y="20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HN"/>
            </a:p>
          </p:txBody>
        </p:sp>
        <p:sp>
          <p:nvSpPr>
            <p:cNvPr id="30" name="Freeform 13"/>
            <p:cNvSpPr>
              <a:spLocks/>
            </p:cNvSpPr>
            <p:nvPr/>
          </p:nvSpPr>
          <p:spPr bwMode="auto">
            <a:xfrm>
              <a:off x="3053" y="2686"/>
              <a:ext cx="518" cy="441"/>
            </a:xfrm>
            <a:custGeom>
              <a:avLst/>
              <a:gdLst/>
              <a:ahLst/>
              <a:cxnLst>
                <a:cxn ang="0">
                  <a:pos x="516" y="0"/>
                </a:cxn>
                <a:cxn ang="0">
                  <a:pos x="0" y="488"/>
                </a:cxn>
                <a:cxn ang="0">
                  <a:pos x="546" y="881"/>
                </a:cxn>
                <a:cxn ang="0">
                  <a:pos x="1037" y="291"/>
                </a:cxn>
                <a:cxn ang="0">
                  <a:pos x="516" y="0"/>
                </a:cxn>
              </a:cxnLst>
              <a:rect l="0" t="0" r="r" b="b"/>
              <a:pathLst>
                <a:path w="1037" h="881">
                  <a:moveTo>
                    <a:pt x="516" y="0"/>
                  </a:moveTo>
                  <a:lnTo>
                    <a:pt x="0" y="488"/>
                  </a:lnTo>
                  <a:lnTo>
                    <a:pt x="546" y="881"/>
                  </a:lnTo>
                  <a:lnTo>
                    <a:pt x="1037" y="291"/>
                  </a:lnTo>
                  <a:lnTo>
                    <a:pt x="51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HN"/>
            </a:p>
          </p:txBody>
        </p:sp>
        <p:sp>
          <p:nvSpPr>
            <p:cNvPr id="31" name="Freeform 14"/>
            <p:cNvSpPr>
              <a:spLocks/>
            </p:cNvSpPr>
            <p:nvPr/>
          </p:nvSpPr>
          <p:spPr bwMode="auto">
            <a:xfrm>
              <a:off x="3067" y="2698"/>
              <a:ext cx="485" cy="412"/>
            </a:xfrm>
            <a:custGeom>
              <a:avLst/>
              <a:gdLst/>
              <a:ahLst/>
              <a:cxnLst>
                <a:cxn ang="0">
                  <a:pos x="509" y="824"/>
                </a:cxn>
                <a:cxn ang="0">
                  <a:pos x="0" y="459"/>
                </a:cxn>
                <a:cxn ang="0">
                  <a:pos x="486" y="0"/>
                </a:cxn>
                <a:cxn ang="0">
                  <a:pos x="970" y="271"/>
                </a:cxn>
                <a:cxn ang="0">
                  <a:pos x="509" y="824"/>
                </a:cxn>
              </a:cxnLst>
              <a:rect l="0" t="0" r="r" b="b"/>
              <a:pathLst>
                <a:path w="970" h="824">
                  <a:moveTo>
                    <a:pt x="509" y="824"/>
                  </a:moveTo>
                  <a:lnTo>
                    <a:pt x="0" y="459"/>
                  </a:lnTo>
                  <a:lnTo>
                    <a:pt x="486" y="0"/>
                  </a:lnTo>
                  <a:lnTo>
                    <a:pt x="970" y="271"/>
                  </a:lnTo>
                  <a:lnTo>
                    <a:pt x="509" y="824"/>
                  </a:lnTo>
                  <a:close/>
                </a:path>
              </a:pathLst>
            </a:custGeom>
            <a:solidFill>
              <a:srgbClr val="FFFFF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HN"/>
            </a:p>
          </p:txBody>
        </p:sp>
        <p:sp>
          <p:nvSpPr>
            <p:cNvPr id="32" name="Freeform 15"/>
            <p:cNvSpPr>
              <a:spLocks/>
            </p:cNvSpPr>
            <p:nvPr/>
          </p:nvSpPr>
          <p:spPr bwMode="auto">
            <a:xfrm>
              <a:off x="2963" y="2696"/>
              <a:ext cx="519" cy="441"/>
            </a:xfrm>
            <a:custGeom>
              <a:avLst/>
              <a:gdLst/>
              <a:ahLst/>
              <a:cxnLst>
                <a:cxn ang="0">
                  <a:pos x="516" y="0"/>
                </a:cxn>
                <a:cxn ang="0">
                  <a:pos x="0" y="488"/>
                </a:cxn>
                <a:cxn ang="0">
                  <a:pos x="546" y="881"/>
                </a:cxn>
                <a:cxn ang="0">
                  <a:pos x="1036" y="293"/>
                </a:cxn>
                <a:cxn ang="0">
                  <a:pos x="516" y="0"/>
                </a:cxn>
              </a:cxnLst>
              <a:rect l="0" t="0" r="r" b="b"/>
              <a:pathLst>
                <a:path w="1036" h="881">
                  <a:moveTo>
                    <a:pt x="516" y="0"/>
                  </a:moveTo>
                  <a:lnTo>
                    <a:pt x="0" y="488"/>
                  </a:lnTo>
                  <a:lnTo>
                    <a:pt x="546" y="881"/>
                  </a:lnTo>
                  <a:lnTo>
                    <a:pt x="1036" y="293"/>
                  </a:lnTo>
                  <a:lnTo>
                    <a:pt x="51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HN"/>
            </a:p>
          </p:txBody>
        </p:sp>
        <p:sp>
          <p:nvSpPr>
            <p:cNvPr id="33" name="Freeform 16"/>
            <p:cNvSpPr>
              <a:spLocks/>
            </p:cNvSpPr>
            <p:nvPr/>
          </p:nvSpPr>
          <p:spPr bwMode="auto">
            <a:xfrm>
              <a:off x="2978" y="2708"/>
              <a:ext cx="485" cy="412"/>
            </a:xfrm>
            <a:custGeom>
              <a:avLst/>
              <a:gdLst/>
              <a:ahLst/>
              <a:cxnLst>
                <a:cxn ang="0">
                  <a:pos x="509" y="825"/>
                </a:cxn>
                <a:cxn ang="0">
                  <a:pos x="0" y="459"/>
                </a:cxn>
                <a:cxn ang="0">
                  <a:pos x="486" y="0"/>
                </a:cxn>
                <a:cxn ang="0">
                  <a:pos x="969" y="271"/>
                </a:cxn>
                <a:cxn ang="0">
                  <a:pos x="509" y="825"/>
                </a:cxn>
              </a:cxnLst>
              <a:rect l="0" t="0" r="r" b="b"/>
              <a:pathLst>
                <a:path w="969" h="825">
                  <a:moveTo>
                    <a:pt x="509" y="825"/>
                  </a:moveTo>
                  <a:lnTo>
                    <a:pt x="0" y="459"/>
                  </a:lnTo>
                  <a:lnTo>
                    <a:pt x="486" y="0"/>
                  </a:lnTo>
                  <a:lnTo>
                    <a:pt x="969" y="271"/>
                  </a:lnTo>
                  <a:lnTo>
                    <a:pt x="509" y="825"/>
                  </a:lnTo>
                  <a:close/>
                </a:path>
              </a:pathLst>
            </a:custGeom>
            <a:solidFill>
              <a:srgbClr val="FFFFF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HN"/>
            </a:p>
          </p:txBody>
        </p:sp>
        <p:sp>
          <p:nvSpPr>
            <p:cNvPr id="34" name="Freeform 17"/>
            <p:cNvSpPr>
              <a:spLocks/>
            </p:cNvSpPr>
            <p:nvPr/>
          </p:nvSpPr>
          <p:spPr bwMode="auto">
            <a:xfrm>
              <a:off x="2882" y="2482"/>
              <a:ext cx="265" cy="249"/>
            </a:xfrm>
            <a:custGeom>
              <a:avLst/>
              <a:gdLst/>
              <a:ahLst/>
              <a:cxnLst>
                <a:cxn ang="0">
                  <a:pos x="531" y="435"/>
                </a:cxn>
                <a:cxn ang="0">
                  <a:pos x="414" y="84"/>
                </a:cxn>
                <a:cxn ang="0">
                  <a:pos x="0" y="0"/>
                </a:cxn>
                <a:cxn ang="0">
                  <a:pos x="0" y="124"/>
                </a:cxn>
                <a:cxn ang="0">
                  <a:pos x="0" y="248"/>
                </a:cxn>
                <a:cxn ang="0">
                  <a:pos x="0" y="373"/>
                </a:cxn>
                <a:cxn ang="0">
                  <a:pos x="0" y="497"/>
                </a:cxn>
                <a:cxn ang="0">
                  <a:pos x="521" y="488"/>
                </a:cxn>
                <a:cxn ang="0">
                  <a:pos x="531" y="435"/>
                </a:cxn>
              </a:cxnLst>
              <a:rect l="0" t="0" r="r" b="b"/>
              <a:pathLst>
                <a:path w="531" h="497">
                  <a:moveTo>
                    <a:pt x="531" y="435"/>
                  </a:moveTo>
                  <a:lnTo>
                    <a:pt x="414" y="84"/>
                  </a:lnTo>
                  <a:lnTo>
                    <a:pt x="0" y="0"/>
                  </a:lnTo>
                  <a:lnTo>
                    <a:pt x="0" y="124"/>
                  </a:lnTo>
                  <a:lnTo>
                    <a:pt x="0" y="248"/>
                  </a:lnTo>
                  <a:lnTo>
                    <a:pt x="0" y="373"/>
                  </a:lnTo>
                  <a:lnTo>
                    <a:pt x="0" y="497"/>
                  </a:lnTo>
                  <a:lnTo>
                    <a:pt x="521" y="488"/>
                  </a:lnTo>
                  <a:lnTo>
                    <a:pt x="531" y="43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HN"/>
            </a:p>
          </p:txBody>
        </p:sp>
        <p:sp>
          <p:nvSpPr>
            <p:cNvPr id="35" name="Freeform 18"/>
            <p:cNvSpPr>
              <a:spLocks/>
            </p:cNvSpPr>
            <p:nvPr/>
          </p:nvSpPr>
          <p:spPr bwMode="auto">
            <a:xfrm>
              <a:off x="2882" y="2492"/>
              <a:ext cx="254" cy="197"/>
            </a:xfrm>
            <a:custGeom>
              <a:avLst/>
              <a:gdLst/>
              <a:ahLst/>
              <a:cxnLst>
                <a:cxn ang="0">
                  <a:pos x="401" y="86"/>
                </a:cxn>
                <a:cxn ang="0">
                  <a:pos x="0" y="0"/>
                </a:cxn>
                <a:cxn ang="0">
                  <a:pos x="0" y="91"/>
                </a:cxn>
                <a:cxn ang="0">
                  <a:pos x="0" y="181"/>
                </a:cxn>
                <a:cxn ang="0">
                  <a:pos x="0" y="271"/>
                </a:cxn>
                <a:cxn ang="0">
                  <a:pos x="0" y="362"/>
                </a:cxn>
                <a:cxn ang="0">
                  <a:pos x="508" y="393"/>
                </a:cxn>
                <a:cxn ang="0">
                  <a:pos x="401" y="86"/>
                </a:cxn>
              </a:cxnLst>
              <a:rect l="0" t="0" r="r" b="b"/>
              <a:pathLst>
                <a:path w="508" h="393">
                  <a:moveTo>
                    <a:pt x="401" y="86"/>
                  </a:moveTo>
                  <a:lnTo>
                    <a:pt x="0" y="0"/>
                  </a:lnTo>
                  <a:lnTo>
                    <a:pt x="0" y="91"/>
                  </a:lnTo>
                  <a:lnTo>
                    <a:pt x="0" y="181"/>
                  </a:lnTo>
                  <a:lnTo>
                    <a:pt x="0" y="271"/>
                  </a:lnTo>
                  <a:lnTo>
                    <a:pt x="0" y="362"/>
                  </a:lnTo>
                  <a:lnTo>
                    <a:pt x="508" y="393"/>
                  </a:lnTo>
                  <a:lnTo>
                    <a:pt x="401" y="86"/>
                  </a:lnTo>
                  <a:close/>
                </a:path>
              </a:pathLst>
            </a:custGeom>
            <a:solidFill>
              <a:srgbClr val="DBDBD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HN"/>
            </a:p>
          </p:txBody>
        </p:sp>
        <p:sp>
          <p:nvSpPr>
            <p:cNvPr id="36" name="Freeform 19"/>
            <p:cNvSpPr>
              <a:spLocks/>
            </p:cNvSpPr>
            <p:nvPr/>
          </p:nvSpPr>
          <p:spPr bwMode="auto">
            <a:xfrm>
              <a:off x="2882" y="2684"/>
              <a:ext cx="254" cy="37"/>
            </a:xfrm>
            <a:custGeom>
              <a:avLst/>
              <a:gdLst/>
              <a:ahLst/>
              <a:cxnLst>
                <a:cxn ang="0">
                  <a:pos x="509" y="31"/>
                </a:cxn>
                <a:cxn ang="0">
                  <a:pos x="0" y="0"/>
                </a:cxn>
                <a:cxn ang="0">
                  <a:pos x="0" y="18"/>
                </a:cxn>
                <a:cxn ang="0">
                  <a:pos x="0" y="37"/>
                </a:cxn>
                <a:cxn ang="0">
                  <a:pos x="0" y="55"/>
                </a:cxn>
                <a:cxn ang="0">
                  <a:pos x="0" y="74"/>
                </a:cxn>
                <a:cxn ang="0">
                  <a:pos x="504" y="64"/>
                </a:cxn>
                <a:cxn ang="0">
                  <a:pos x="509" y="31"/>
                </a:cxn>
              </a:cxnLst>
              <a:rect l="0" t="0" r="r" b="b"/>
              <a:pathLst>
                <a:path w="509" h="74">
                  <a:moveTo>
                    <a:pt x="509" y="31"/>
                  </a:moveTo>
                  <a:lnTo>
                    <a:pt x="0" y="0"/>
                  </a:lnTo>
                  <a:lnTo>
                    <a:pt x="0" y="18"/>
                  </a:lnTo>
                  <a:lnTo>
                    <a:pt x="0" y="37"/>
                  </a:lnTo>
                  <a:lnTo>
                    <a:pt x="0" y="55"/>
                  </a:lnTo>
                  <a:lnTo>
                    <a:pt x="0" y="74"/>
                  </a:lnTo>
                  <a:lnTo>
                    <a:pt x="504" y="64"/>
                  </a:lnTo>
                  <a:lnTo>
                    <a:pt x="509" y="31"/>
                  </a:lnTo>
                  <a:close/>
                </a:path>
              </a:pathLst>
            </a:custGeom>
            <a:solidFill>
              <a:srgbClr val="9E999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HN"/>
            </a:p>
          </p:txBody>
        </p:sp>
        <p:sp>
          <p:nvSpPr>
            <p:cNvPr id="37" name="Freeform 20"/>
            <p:cNvSpPr>
              <a:spLocks/>
            </p:cNvSpPr>
            <p:nvPr/>
          </p:nvSpPr>
          <p:spPr bwMode="auto">
            <a:xfrm>
              <a:off x="2882" y="2508"/>
              <a:ext cx="27" cy="1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60"/>
                </a:cxn>
                <a:cxn ang="0">
                  <a:pos x="0" y="118"/>
                </a:cxn>
                <a:cxn ang="0">
                  <a:pos x="0" y="178"/>
                </a:cxn>
                <a:cxn ang="0">
                  <a:pos x="0" y="238"/>
                </a:cxn>
                <a:cxn ang="0">
                  <a:pos x="55" y="232"/>
                </a:cxn>
                <a:cxn ang="0">
                  <a:pos x="0" y="0"/>
                </a:cxn>
              </a:cxnLst>
              <a:rect l="0" t="0" r="r" b="b"/>
              <a:pathLst>
                <a:path w="55" h="238">
                  <a:moveTo>
                    <a:pt x="0" y="0"/>
                  </a:moveTo>
                  <a:lnTo>
                    <a:pt x="0" y="60"/>
                  </a:lnTo>
                  <a:lnTo>
                    <a:pt x="0" y="118"/>
                  </a:lnTo>
                  <a:lnTo>
                    <a:pt x="0" y="178"/>
                  </a:lnTo>
                  <a:lnTo>
                    <a:pt x="0" y="238"/>
                  </a:lnTo>
                  <a:lnTo>
                    <a:pt x="55" y="2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HN"/>
            </a:p>
          </p:txBody>
        </p:sp>
        <p:sp>
          <p:nvSpPr>
            <p:cNvPr id="38" name="Freeform 21"/>
            <p:cNvSpPr>
              <a:spLocks/>
            </p:cNvSpPr>
            <p:nvPr/>
          </p:nvSpPr>
          <p:spPr bwMode="auto">
            <a:xfrm>
              <a:off x="2882" y="2531"/>
              <a:ext cx="20" cy="9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6"/>
                </a:cxn>
                <a:cxn ang="0">
                  <a:pos x="0" y="91"/>
                </a:cxn>
                <a:cxn ang="0">
                  <a:pos x="0" y="137"/>
                </a:cxn>
                <a:cxn ang="0">
                  <a:pos x="0" y="183"/>
                </a:cxn>
                <a:cxn ang="0">
                  <a:pos x="42" y="179"/>
                </a:cxn>
                <a:cxn ang="0">
                  <a:pos x="0" y="0"/>
                </a:cxn>
              </a:cxnLst>
              <a:rect l="0" t="0" r="r" b="b"/>
              <a:pathLst>
                <a:path w="42" h="183">
                  <a:moveTo>
                    <a:pt x="0" y="0"/>
                  </a:moveTo>
                  <a:lnTo>
                    <a:pt x="0" y="46"/>
                  </a:lnTo>
                  <a:lnTo>
                    <a:pt x="0" y="91"/>
                  </a:lnTo>
                  <a:lnTo>
                    <a:pt x="0" y="137"/>
                  </a:lnTo>
                  <a:lnTo>
                    <a:pt x="0" y="183"/>
                  </a:lnTo>
                  <a:lnTo>
                    <a:pt x="42" y="17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E999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HN"/>
            </a:p>
          </p:txBody>
        </p:sp>
        <p:sp>
          <p:nvSpPr>
            <p:cNvPr id="39" name="Freeform 22"/>
            <p:cNvSpPr>
              <a:spLocks/>
            </p:cNvSpPr>
            <p:nvPr/>
          </p:nvSpPr>
          <p:spPr bwMode="auto">
            <a:xfrm>
              <a:off x="2882" y="2594"/>
              <a:ext cx="251" cy="100"/>
            </a:xfrm>
            <a:custGeom>
              <a:avLst/>
              <a:gdLst/>
              <a:ahLst/>
              <a:cxnLst>
                <a:cxn ang="0">
                  <a:pos x="474" y="77"/>
                </a:cxn>
                <a:cxn ang="0">
                  <a:pos x="454" y="61"/>
                </a:cxn>
                <a:cxn ang="0">
                  <a:pos x="422" y="48"/>
                </a:cxn>
                <a:cxn ang="0">
                  <a:pos x="380" y="37"/>
                </a:cxn>
                <a:cxn ang="0">
                  <a:pos x="334" y="28"/>
                </a:cxn>
                <a:cxn ang="0">
                  <a:pos x="288" y="20"/>
                </a:cxn>
                <a:cxn ang="0">
                  <a:pos x="246" y="14"/>
                </a:cxn>
                <a:cxn ang="0">
                  <a:pos x="212" y="10"/>
                </a:cxn>
                <a:cxn ang="0">
                  <a:pos x="182" y="8"/>
                </a:cxn>
                <a:cxn ang="0">
                  <a:pos x="150" y="6"/>
                </a:cxn>
                <a:cxn ang="0">
                  <a:pos x="120" y="4"/>
                </a:cxn>
                <a:cxn ang="0">
                  <a:pos x="93" y="2"/>
                </a:cxn>
                <a:cxn ang="0">
                  <a:pos x="67" y="1"/>
                </a:cxn>
                <a:cxn ang="0">
                  <a:pos x="45" y="0"/>
                </a:cxn>
                <a:cxn ang="0">
                  <a:pos x="26" y="0"/>
                </a:cxn>
                <a:cxn ang="0">
                  <a:pos x="9" y="1"/>
                </a:cxn>
                <a:cxn ang="0">
                  <a:pos x="0" y="42"/>
                </a:cxn>
                <a:cxn ang="0">
                  <a:pos x="0" y="121"/>
                </a:cxn>
                <a:cxn ang="0">
                  <a:pos x="10" y="162"/>
                </a:cxn>
                <a:cxn ang="0">
                  <a:pos x="33" y="165"/>
                </a:cxn>
                <a:cxn ang="0">
                  <a:pos x="61" y="166"/>
                </a:cxn>
                <a:cxn ang="0">
                  <a:pos x="96" y="168"/>
                </a:cxn>
                <a:cxn ang="0">
                  <a:pos x="144" y="161"/>
                </a:cxn>
                <a:cxn ang="0">
                  <a:pos x="331" y="176"/>
                </a:cxn>
                <a:cxn ang="0">
                  <a:pos x="345" y="186"/>
                </a:cxn>
                <a:cxn ang="0">
                  <a:pos x="360" y="192"/>
                </a:cxn>
                <a:cxn ang="0">
                  <a:pos x="397" y="198"/>
                </a:cxn>
                <a:cxn ang="0">
                  <a:pos x="443" y="202"/>
                </a:cxn>
                <a:cxn ang="0">
                  <a:pos x="483" y="200"/>
                </a:cxn>
                <a:cxn ang="0">
                  <a:pos x="498" y="197"/>
                </a:cxn>
                <a:cxn ang="0">
                  <a:pos x="501" y="195"/>
                </a:cxn>
                <a:cxn ang="0">
                  <a:pos x="501" y="171"/>
                </a:cxn>
                <a:cxn ang="0">
                  <a:pos x="482" y="100"/>
                </a:cxn>
              </a:cxnLst>
              <a:rect l="0" t="0" r="r" b="b"/>
              <a:pathLst>
                <a:path w="503" h="202">
                  <a:moveTo>
                    <a:pt x="477" y="85"/>
                  </a:moveTo>
                  <a:lnTo>
                    <a:pt x="474" y="77"/>
                  </a:lnTo>
                  <a:lnTo>
                    <a:pt x="466" y="69"/>
                  </a:lnTo>
                  <a:lnTo>
                    <a:pt x="454" y="61"/>
                  </a:lnTo>
                  <a:lnTo>
                    <a:pt x="439" y="54"/>
                  </a:lnTo>
                  <a:lnTo>
                    <a:pt x="422" y="48"/>
                  </a:lnTo>
                  <a:lnTo>
                    <a:pt x="401" y="43"/>
                  </a:lnTo>
                  <a:lnTo>
                    <a:pt x="380" y="37"/>
                  </a:lnTo>
                  <a:lnTo>
                    <a:pt x="357" y="31"/>
                  </a:lnTo>
                  <a:lnTo>
                    <a:pt x="334" y="28"/>
                  </a:lnTo>
                  <a:lnTo>
                    <a:pt x="311" y="23"/>
                  </a:lnTo>
                  <a:lnTo>
                    <a:pt x="288" y="20"/>
                  </a:lnTo>
                  <a:lnTo>
                    <a:pt x="266" y="16"/>
                  </a:lnTo>
                  <a:lnTo>
                    <a:pt x="246" y="14"/>
                  </a:lnTo>
                  <a:lnTo>
                    <a:pt x="227" y="12"/>
                  </a:lnTo>
                  <a:lnTo>
                    <a:pt x="212" y="10"/>
                  </a:lnTo>
                  <a:lnTo>
                    <a:pt x="200" y="9"/>
                  </a:lnTo>
                  <a:lnTo>
                    <a:pt x="182" y="8"/>
                  </a:lnTo>
                  <a:lnTo>
                    <a:pt x="165" y="7"/>
                  </a:lnTo>
                  <a:lnTo>
                    <a:pt x="150" y="6"/>
                  </a:lnTo>
                  <a:lnTo>
                    <a:pt x="134" y="5"/>
                  </a:lnTo>
                  <a:lnTo>
                    <a:pt x="120" y="4"/>
                  </a:lnTo>
                  <a:lnTo>
                    <a:pt x="105" y="2"/>
                  </a:lnTo>
                  <a:lnTo>
                    <a:pt x="93" y="2"/>
                  </a:lnTo>
                  <a:lnTo>
                    <a:pt x="80" y="1"/>
                  </a:lnTo>
                  <a:lnTo>
                    <a:pt x="67" y="1"/>
                  </a:lnTo>
                  <a:lnTo>
                    <a:pt x="56" y="0"/>
                  </a:lnTo>
                  <a:lnTo>
                    <a:pt x="45" y="0"/>
                  </a:lnTo>
                  <a:lnTo>
                    <a:pt x="35" y="0"/>
                  </a:lnTo>
                  <a:lnTo>
                    <a:pt x="26" y="0"/>
                  </a:lnTo>
                  <a:lnTo>
                    <a:pt x="17" y="0"/>
                  </a:lnTo>
                  <a:lnTo>
                    <a:pt x="9" y="1"/>
                  </a:lnTo>
                  <a:lnTo>
                    <a:pt x="0" y="1"/>
                  </a:lnTo>
                  <a:lnTo>
                    <a:pt x="0" y="42"/>
                  </a:lnTo>
                  <a:lnTo>
                    <a:pt x="0" y="82"/>
                  </a:lnTo>
                  <a:lnTo>
                    <a:pt x="0" y="121"/>
                  </a:lnTo>
                  <a:lnTo>
                    <a:pt x="0" y="161"/>
                  </a:lnTo>
                  <a:lnTo>
                    <a:pt x="10" y="162"/>
                  </a:lnTo>
                  <a:lnTo>
                    <a:pt x="21" y="164"/>
                  </a:lnTo>
                  <a:lnTo>
                    <a:pt x="33" y="165"/>
                  </a:lnTo>
                  <a:lnTo>
                    <a:pt x="47" y="165"/>
                  </a:lnTo>
                  <a:lnTo>
                    <a:pt x="61" y="166"/>
                  </a:lnTo>
                  <a:lnTo>
                    <a:pt x="79" y="167"/>
                  </a:lnTo>
                  <a:lnTo>
                    <a:pt x="96" y="168"/>
                  </a:lnTo>
                  <a:lnTo>
                    <a:pt x="117" y="169"/>
                  </a:lnTo>
                  <a:lnTo>
                    <a:pt x="144" y="161"/>
                  </a:lnTo>
                  <a:lnTo>
                    <a:pt x="328" y="172"/>
                  </a:lnTo>
                  <a:lnTo>
                    <a:pt x="331" y="176"/>
                  </a:lnTo>
                  <a:lnTo>
                    <a:pt x="338" y="181"/>
                  </a:lnTo>
                  <a:lnTo>
                    <a:pt x="345" y="186"/>
                  </a:lnTo>
                  <a:lnTo>
                    <a:pt x="352" y="190"/>
                  </a:lnTo>
                  <a:lnTo>
                    <a:pt x="360" y="192"/>
                  </a:lnTo>
                  <a:lnTo>
                    <a:pt x="376" y="195"/>
                  </a:lnTo>
                  <a:lnTo>
                    <a:pt x="397" y="198"/>
                  </a:lnTo>
                  <a:lnTo>
                    <a:pt x="420" y="199"/>
                  </a:lnTo>
                  <a:lnTo>
                    <a:pt x="443" y="202"/>
                  </a:lnTo>
                  <a:lnTo>
                    <a:pt x="465" y="202"/>
                  </a:lnTo>
                  <a:lnTo>
                    <a:pt x="483" y="200"/>
                  </a:lnTo>
                  <a:lnTo>
                    <a:pt x="496" y="198"/>
                  </a:lnTo>
                  <a:lnTo>
                    <a:pt x="498" y="197"/>
                  </a:lnTo>
                  <a:lnTo>
                    <a:pt x="500" y="196"/>
                  </a:lnTo>
                  <a:lnTo>
                    <a:pt x="501" y="195"/>
                  </a:lnTo>
                  <a:lnTo>
                    <a:pt x="503" y="194"/>
                  </a:lnTo>
                  <a:lnTo>
                    <a:pt x="501" y="171"/>
                  </a:lnTo>
                  <a:lnTo>
                    <a:pt x="492" y="134"/>
                  </a:lnTo>
                  <a:lnTo>
                    <a:pt x="482" y="100"/>
                  </a:lnTo>
                  <a:lnTo>
                    <a:pt x="477" y="8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HN"/>
            </a:p>
          </p:txBody>
        </p:sp>
        <p:sp>
          <p:nvSpPr>
            <p:cNvPr id="40" name="Freeform 23"/>
            <p:cNvSpPr>
              <a:spLocks/>
            </p:cNvSpPr>
            <p:nvPr/>
          </p:nvSpPr>
          <p:spPr bwMode="auto">
            <a:xfrm>
              <a:off x="2882" y="2599"/>
              <a:ext cx="244" cy="90"/>
            </a:xfrm>
            <a:custGeom>
              <a:avLst/>
              <a:gdLst/>
              <a:ahLst/>
              <a:cxnLst>
                <a:cxn ang="0">
                  <a:pos x="465" y="78"/>
                </a:cxn>
                <a:cxn ang="0">
                  <a:pos x="462" y="71"/>
                </a:cxn>
                <a:cxn ang="0">
                  <a:pos x="447" y="60"/>
                </a:cxn>
                <a:cxn ang="0">
                  <a:pos x="422" y="50"/>
                </a:cxn>
                <a:cxn ang="0">
                  <a:pos x="389" y="40"/>
                </a:cxn>
                <a:cxn ang="0">
                  <a:pos x="348" y="30"/>
                </a:cxn>
                <a:cxn ang="0">
                  <a:pos x="306" y="23"/>
                </a:cxn>
                <a:cxn ang="0">
                  <a:pos x="261" y="17"/>
                </a:cxn>
                <a:cxn ang="0">
                  <a:pos x="218" y="12"/>
                </a:cxn>
                <a:cxn ang="0">
                  <a:pos x="189" y="9"/>
                </a:cxn>
                <a:cxn ang="0">
                  <a:pos x="170" y="7"/>
                </a:cxn>
                <a:cxn ang="0">
                  <a:pos x="146" y="5"/>
                </a:cxn>
                <a:cxn ang="0">
                  <a:pos x="119" y="4"/>
                </a:cxn>
                <a:cxn ang="0">
                  <a:pos x="91" y="3"/>
                </a:cxn>
                <a:cxn ang="0">
                  <a:pos x="64" y="2"/>
                </a:cxn>
                <a:cxn ang="0">
                  <a:pos x="37" y="0"/>
                </a:cxn>
                <a:cxn ang="0">
                  <a:pos x="12" y="2"/>
                </a:cxn>
                <a:cxn ang="0">
                  <a:pos x="0" y="36"/>
                </a:cxn>
                <a:cxn ang="0">
                  <a:pos x="0" y="105"/>
                </a:cxn>
                <a:cxn ang="0">
                  <a:pos x="12" y="142"/>
                </a:cxn>
                <a:cxn ang="0">
                  <a:pos x="38" y="144"/>
                </a:cxn>
                <a:cxn ang="0">
                  <a:pos x="67" y="146"/>
                </a:cxn>
                <a:cxn ang="0">
                  <a:pos x="98" y="148"/>
                </a:cxn>
                <a:cxn ang="0">
                  <a:pos x="141" y="141"/>
                </a:cxn>
                <a:cxn ang="0">
                  <a:pos x="142" y="140"/>
                </a:cxn>
                <a:cxn ang="0">
                  <a:pos x="330" y="151"/>
                </a:cxn>
                <a:cxn ang="0">
                  <a:pos x="333" y="155"/>
                </a:cxn>
                <a:cxn ang="0">
                  <a:pos x="347" y="165"/>
                </a:cxn>
                <a:cxn ang="0">
                  <a:pos x="363" y="172"/>
                </a:cxn>
                <a:cxn ang="0">
                  <a:pos x="399" y="177"/>
                </a:cxn>
                <a:cxn ang="0">
                  <a:pos x="444" y="180"/>
                </a:cxn>
                <a:cxn ang="0">
                  <a:pos x="481" y="180"/>
                </a:cxn>
                <a:cxn ang="0">
                  <a:pos x="489" y="164"/>
                </a:cxn>
                <a:cxn ang="0">
                  <a:pos x="475" y="110"/>
                </a:cxn>
              </a:cxnLst>
              <a:rect l="0" t="0" r="r" b="b"/>
              <a:pathLst>
                <a:path w="490" h="181">
                  <a:moveTo>
                    <a:pt x="465" y="78"/>
                  </a:moveTo>
                  <a:lnTo>
                    <a:pt x="465" y="78"/>
                  </a:lnTo>
                  <a:lnTo>
                    <a:pt x="465" y="76"/>
                  </a:lnTo>
                  <a:lnTo>
                    <a:pt x="462" y="71"/>
                  </a:lnTo>
                  <a:lnTo>
                    <a:pt x="457" y="66"/>
                  </a:lnTo>
                  <a:lnTo>
                    <a:pt x="447" y="60"/>
                  </a:lnTo>
                  <a:lnTo>
                    <a:pt x="436" y="55"/>
                  </a:lnTo>
                  <a:lnTo>
                    <a:pt x="422" y="50"/>
                  </a:lnTo>
                  <a:lnTo>
                    <a:pt x="406" y="45"/>
                  </a:lnTo>
                  <a:lnTo>
                    <a:pt x="389" y="40"/>
                  </a:lnTo>
                  <a:lnTo>
                    <a:pt x="369" y="35"/>
                  </a:lnTo>
                  <a:lnTo>
                    <a:pt x="348" y="30"/>
                  </a:lnTo>
                  <a:lnTo>
                    <a:pt x="328" y="27"/>
                  </a:lnTo>
                  <a:lnTo>
                    <a:pt x="306" y="23"/>
                  </a:lnTo>
                  <a:lnTo>
                    <a:pt x="284" y="19"/>
                  </a:lnTo>
                  <a:lnTo>
                    <a:pt x="261" y="17"/>
                  </a:lnTo>
                  <a:lnTo>
                    <a:pt x="239" y="13"/>
                  </a:lnTo>
                  <a:lnTo>
                    <a:pt x="218" y="12"/>
                  </a:lnTo>
                  <a:lnTo>
                    <a:pt x="197" y="10"/>
                  </a:lnTo>
                  <a:lnTo>
                    <a:pt x="189" y="9"/>
                  </a:lnTo>
                  <a:lnTo>
                    <a:pt x="180" y="9"/>
                  </a:lnTo>
                  <a:lnTo>
                    <a:pt x="170" y="7"/>
                  </a:lnTo>
                  <a:lnTo>
                    <a:pt x="158" y="6"/>
                  </a:lnTo>
                  <a:lnTo>
                    <a:pt x="146" y="5"/>
                  </a:lnTo>
                  <a:lnTo>
                    <a:pt x="133" y="5"/>
                  </a:lnTo>
                  <a:lnTo>
                    <a:pt x="119" y="4"/>
                  </a:lnTo>
                  <a:lnTo>
                    <a:pt x="106" y="3"/>
                  </a:lnTo>
                  <a:lnTo>
                    <a:pt x="91" y="3"/>
                  </a:lnTo>
                  <a:lnTo>
                    <a:pt x="78" y="2"/>
                  </a:lnTo>
                  <a:lnTo>
                    <a:pt x="64" y="2"/>
                  </a:lnTo>
                  <a:lnTo>
                    <a:pt x="50" y="0"/>
                  </a:lnTo>
                  <a:lnTo>
                    <a:pt x="37" y="0"/>
                  </a:lnTo>
                  <a:lnTo>
                    <a:pt x="25" y="0"/>
                  </a:lnTo>
                  <a:lnTo>
                    <a:pt x="12" y="2"/>
                  </a:lnTo>
                  <a:lnTo>
                    <a:pt x="0" y="2"/>
                  </a:lnTo>
                  <a:lnTo>
                    <a:pt x="0" y="36"/>
                  </a:lnTo>
                  <a:lnTo>
                    <a:pt x="0" y="71"/>
                  </a:lnTo>
                  <a:lnTo>
                    <a:pt x="0" y="105"/>
                  </a:lnTo>
                  <a:lnTo>
                    <a:pt x="0" y="141"/>
                  </a:lnTo>
                  <a:lnTo>
                    <a:pt x="12" y="142"/>
                  </a:lnTo>
                  <a:lnTo>
                    <a:pt x="25" y="143"/>
                  </a:lnTo>
                  <a:lnTo>
                    <a:pt x="38" y="144"/>
                  </a:lnTo>
                  <a:lnTo>
                    <a:pt x="53" y="144"/>
                  </a:lnTo>
                  <a:lnTo>
                    <a:pt x="67" y="146"/>
                  </a:lnTo>
                  <a:lnTo>
                    <a:pt x="83" y="147"/>
                  </a:lnTo>
                  <a:lnTo>
                    <a:pt x="98" y="148"/>
                  </a:lnTo>
                  <a:lnTo>
                    <a:pt x="113" y="148"/>
                  </a:lnTo>
                  <a:lnTo>
                    <a:pt x="141" y="141"/>
                  </a:lnTo>
                  <a:lnTo>
                    <a:pt x="141" y="140"/>
                  </a:lnTo>
                  <a:lnTo>
                    <a:pt x="142" y="140"/>
                  </a:lnTo>
                  <a:lnTo>
                    <a:pt x="328" y="151"/>
                  </a:lnTo>
                  <a:lnTo>
                    <a:pt x="330" y="151"/>
                  </a:lnTo>
                  <a:lnTo>
                    <a:pt x="331" y="152"/>
                  </a:lnTo>
                  <a:lnTo>
                    <a:pt x="333" y="155"/>
                  </a:lnTo>
                  <a:lnTo>
                    <a:pt x="340" y="159"/>
                  </a:lnTo>
                  <a:lnTo>
                    <a:pt x="347" y="165"/>
                  </a:lnTo>
                  <a:lnTo>
                    <a:pt x="355" y="170"/>
                  </a:lnTo>
                  <a:lnTo>
                    <a:pt x="363" y="172"/>
                  </a:lnTo>
                  <a:lnTo>
                    <a:pt x="378" y="174"/>
                  </a:lnTo>
                  <a:lnTo>
                    <a:pt x="399" y="177"/>
                  </a:lnTo>
                  <a:lnTo>
                    <a:pt x="421" y="179"/>
                  </a:lnTo>
                  <a:lnTo>
                    <a:pt x="444" y="180"/>
                  </a:lnTo>
                  <a:lnTo>
                    <a:pt x="465" y="181"/>
                  </a:lnTo>
                  <a:lnTo>
                    <a:pt x="481" y="180"/>
                  </a:lnTo>
                  <a:lnTo>
                    <a:pt x="490" y="178"/>
                  </a:lnTo>
                  <a:lnTo>
                    <a:pt x="489" y="164"/>
                  </a:lnTo>
                  <a:lnTo>
                    <a:pt x="483" y="140"/>
                  </a:lnTo>
                  <a:lnTo>
                    <a:pt x="475" y="110"/>
                  </a:lnTo>
                  <a:lnTo>
                    <a:pt x="465" y="78"/>
                  </a:lnTo>
                  <a:close/>
                </a:path>
              </a:pathLst>
            </a:custGeom>
            <a:solidFill>
              <a:srgbClr val="DBDBD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HN"/>
            </a:p>
          </p:txBody>
        </p:sp>
        <p:sp>
          <p:nvSpPr>
            <p:cNvPr id="41" name="Freeform 24"/>
            <p:cNvSpPr>
              <a:spLocks/>
            </p:cNvSpPr>
            <p:nvPr/>
          </p:nvSpPr>
          <p:spPr bwMode="auto">
            <a:xfrm>
              <a:off x="2882" y="2653"/>
              <a:ext cx="245" cy="37"/>
            </a:xfrm>
            <a:custGeom>
              <a:avLst/>
              <a:gdLst/>
              <a:ahLst/>
              <a:cxnLst>
                <a:cxn ang="0">
                  <a:pos x="484" y="34"/>
                </a:cxn>
                <a:cxn ang="0">
                  <a:pos x="484" y="37"/>
                </a:cxn>
                <a:cxn ang="0">
                  <a:pos x="484" y="39"/>
                </a:cxn>
                <a:cxn ang="0">
                  <a:pos x="483" y="41"/>
                </a:cxn>
                <a:cxn ang="0">
                  <a:pos x="482" y="42"/>
                </a:cxn>
                <a:cxn ang="0">
                  <a:pos x="480" y="42"/>
                </a:cxn>
                <a:cxn ang="0">
                  <a:pos x="473" y="42"/>
                </a:cxn>
                <a:cxn ang="0">
                  <a:pos x="465" y="42"/>
                </a:cxn>
                <a:cxn ang="0">
                  <a:pos x="458" y="41"/>
                </a:cxn>
                <a:cxn ang="0">
                  <a:pos x="451" y="40"/>
                </a:cxn>
                <a:cxn ang="0">
                  <a:pos x="437" y="38"/>
                </a:cxn>
                <a:cxn ang="0">
                  <a:pos x="416" y="37"/>
                </a:cxn>
                <a:cxn ang="0">
                  <a:pos x="391" y="33"/>
                </a:cxn>
                <a:cxn ang="0">
                  <a:pos x="360" y="31"/>
                </a:cxn>
                <a:cxn ang="0">
                  <a:pos x="325" y="27"/>
                </a:cxn>
                <a:cxn ang="0">
                  <a:pos x="288" y="24"/>
                </a:cxn>
                <a:cxn ang="0">
                  <a:pos x="250" y="20"/>
                </a:cxn>
                <a:cxn ang="0">
                  <a:pos x="211" y="17"/>
                </a:cxn>
                <a:cxn ang="0">
                  <a:pos x="172" y="14"/>
                </a:cxn>
                <a:cxn ang="0">
                  <a:pos x="134" y="10"/>
                </a:cxn>
                <a:cxn ang="0">
                  <a:pos x="99" y="8"/>
                </a:cxn>
                <a:cxn ang="0">
                  <a:pos x="67" y="4"/>
                </a:cxn>
                <a:cxn ang="0">
                  <a:pos x="40" y="3"/>
                </a:cxn>
                <a:cxn ang="0">
                  <a:pos x="17" y="1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0" y="16"/>
                </a:cxn>
                <a:cxn ang="0">
                  <a:pos x="0" y="25"/>
                </a:cxn>
                <a:cxn ang="0">
                  <a:pos x="0" y="33"/>
                </a:cxn>
                <a:cxn ang="0">
                  <a:pos x="12" y="34"/>
                </a:cxn>
                <a:cxn ang="0">
                  <a:pos x="26" y="35"/>
                </a:cxn>
                <a:cxn ang="0">
                  <a:pos x="40" y="37"/>
                </a:cxn>
                <a:cxn ang="0">
                  <a:pos x="53" y="37"/>
                </a:cxn>
                <a:cxn ang="0">
                  <a:pos x="68" y="38"/>
                </a:cxn>
                <a:cxn ang="0">
                  <a:pos x="83" y="39"/>
                </a:cxn>
                <a:cxn ang="0">
                  <a:pos x="99" y="40"/>
                </a:cxn>
                <a:cxn ang="0">
                  <a:pos x="114" y="40"/>
                </a:cxn>
                <a:cxn ang="0">
                  <a:pos x="141" y="33"/>
                </a:cxn>
                <a:cxn ang="0">
                  <a:pos x="142" y="32"/>
                </a:cxn>
                <a:cxn ang="0">
                  <a:pos x="143" y="32"/>
                </a:cxn>
                <a:cxn ang="0">
                  <a:pos x="329" y="43"/>
                </a:cxn>
                <a:cxn ang="0">
                  <a:pos x="331" y="43"/>
                </a:cxn>
                <a:cxn ang="0">
                  <a:pos x="332" y="45"/>
                </a:cxn>
                <a:cxn ang="0">
                  <a:pos x="334" y="47"/>
                </a:cxn>
                <a:cxn ang="0">
                  <a:pos x="340" y="52"/>
                </a:cxn>
                <a:cxn ang="0">
                  <a:pos x="348" y="57"/>
                </a:cxn>
                <a:cxn ang="0">
                  <a:pos x="355" y="63"/>
                </a:cxn>
                <a:cxn ang="0">
                  <a:pos x="363" y="65"/>
                </a:cxn>
                <a:cxn ang="0">
                  <a:pos x="379" y="68"/>
                </a:cxn>
                <a:cxn ang="0">
                  <a:pos x="399" y="70"/>
                </a:cxn>
                <a:cxn ang="0">
                  <a:pos x="422" y="71"/>
                </a:cxn>
                <a:cxn ang="0">
                  <a:pos x="445" y="72"/>
                </a:cxn>
                <a:cxn ang="0">
                  <a:pos x="466" y="73"/>
                </a:cxn>
                <a:cxn ang="0">
                  <a:pos x="482" y="72"/>
                </a:cxn>
                <a:cxn ang="0">
                  <a:pos x="491" y="70"/>
                </a:cxn>
                <a:cxn ang="0">
                  <a:pos x="491" y="65"/>
                </a:cxn>
                <a:cxn ang="0">
                  <a:pos x="490" y="57"/>
                </a:cxn>
                <a:cxn ang="0">
                  <a:pos x="488" y="47"/>
                </a:cxn>
                <a:cxn ang="0">
                  <a:pos x="484" y="34"/>
                </a:cxn>
              </a:cxnLst>
              <a:rect l="0" t="0" r="r" b="b"/>
              <a:pathLst>
                <a:path w="491" h="73">
                  <a:moveTo>
                    <a:pt x="484" y="34"/>
                  </a:moveTo>
                  <a:lnTo>
                    <a:pt x="484" y="37"/>
                  </a:lnTo>
                  <a:lnTo>
                    <a:pt x="484" y="39"/>
                  </a:lnTo>
                  <a:lnTo>
                    <a:pt x="483" y="41"/>
                  </a:lnTo>
                  <a:lnTo>
                    <a:pt x="482" y="42"/>
                  </a:lnTo>
                  <a:lnTo>
                    <a:pt x="480" y="42"/>
                  </a:lnTo>
                  <a:lnTo>
                    <a:pt x="473" y="42"/>
                  </a:lnTo>
                  <a:lnTo>
                    <a:pt x="465" y="42"/>
                  </a:lnTo>
                  <a:lnTo>
                    <a:pt x="458" y="41"/>
                  </a:lnTo>
                  <a:lnTo>
                    <a:pt x="451" y="40"/>
                  </a:lnTo>
                  <a:lnTo>
                    <a:pt x="437" y="38"/>
                  </a:lnTo>
                  <a:lnTo>
                    <a:pt x="416" y="37"/>
                  </a:lnTo>
                  <a:lnTo>
                    <a:pt x="391" y="33"/>
                  </a:lnTo>
                  <a:lnTo>
                    <a:pt x="360" y="31"/>
                  </a:lnTo>
                  <a:lnTo>
                    <a:pt x="325" y="27"/>
                  </a:lnTo>
                  <a:lnTo>
                    <a:pt x="288" y="24"/>
                  </a:lnTo>
                  <a:lnTo>
                    <a:pt x="250" y="20"/>
                  </a:lnTo>
                  <a:lnTo>
                    <a:pt x="211" y="17"/>
                  </a:lnTo>
                  <a:lnTo>
                    <a:pt x="172" y="14"/>
                  </a:lnTo>
                  <a:lnTo>
                    <a:pt x="134" y="10"/>
                  </a:lnTo>
                  <a:lnTo>
                    <a:pt x="99" y="8"/>
                  </a:lnTo>
                  <a:lnTo>
                    <a:pt x="67" y="4"/>
                  </a:lnTo>
                  <a:lnTo>
                    <a:pt x="40" y="3"/>
                  </a:lnTo>
                  <a:lnTo>
                    <a:pt x="17" y="1"/>
                  </a:lnTo>
                  <a:lnTo>
                    <a:pt x="0" y="0"/>
                  </a:lnTo>
                  <a:lnTo>
                    <a:pt x="0" y="8"/>
                  </a:lnTo>
                  <a:lnTo>
                    <a:pt x="0" y="16"/>
                  </a:lnTo>
                  <a:lnTo>
                    <a:pt x="0" y="25"/>
                  </a:lnTo>
                  <a:lnTo>
                    <a:pt x="0" y="33"/>
                  </a:lnTo>
                  <a:lnTo>
                    <a:pt x="12" y="34"/>
                  </a:lnTo>
                  <a:lnTo>
                    <a:pt x="26" y="35"/>
                  </a:lnTo>
                  <a:lnTo>
                    <a:pt x="40" y="37"/>
                  </a:lnTo>
                  <a:lnTo>
                    <a:pt x="53" y="37"/>
                  </a:lnTo>
                  <a:lnTo>
                    <a:pt x="68" y="38"/>
                  </a:lnTo>
                  <a:lnTo>
                    <a:pt x="83" y="39"/>
                  </a:lnTo>
                  <a:lnTo>
                    <a:pt x="99" y="40"/>
                  </a:lnTo>
                  <a:lnTo>
                    <a:pt x="114" y="40"/>
                  </a:lnTo>
                  <a:lnTo>
                    <a:pt x="141" y="33"/>
                  </a:lnTo>
                  <a:lnTo>
                    <a:pt x="142" y="32"/>
                  </a:lnTo>
                  <a:lnTo>
                    <a:pt x="143" y="32"/>
                  </a:lnTo>
                  <a:lnTo>
                    <a:pt x="329" y="43"/>
                  </a:lnTo>
                  <a:lnTo>
                    <a:pt x="331" y="43"/>
                  </a:lnTo>
                  <a:lnTo>
                    <a:pt x="332" y="45"/>
                  </a:lnTo>
                  <a:lnTo>
                    <a:pt x="334" y="47"/>
                  </a:lnTo>
                  <a:lnTo>
                    <a:pt x="340" y="52"/>
                  </a:lnTo>
                  <a:lnTo>
                    <a:pt x="348" y="57"/>
                  </a:lnTo>
                  <a:lnTo>
                    <a:pt x="355" y="63"/>
                  </a:lnTo>
                  <a:lnTo>
                    <a:pt x="363" y="65"/>
                  </a:lnTo>
                  <a:lnTo>
                    <a:pt x="379" y="68"/>
                  </a:lnTo>
                  <a:lnTo>
                    <a:pt x="399" y="70"/>
                  </a:lnTo>
                  <a:lnTo>
                    <a:pt x="422" y="71"/>
                  </a:lnTo>
                  <a:lnTo>
                    <a:pt x="445" y="72"/>
                  </a:lnTo>
                  <a:lnTo>
                    <a:pt x="466" y="73"/>
                  </a:lnTo>
                  <a:lnTo>
                    <a:pt x="482" y="72"/>
                  </a:lnTo>
                  <a:lnTo>
                    <a:pt x="491" y="70"/>
                  </a:lnTo>
                  <a:lnTo>
                    <a:pt x="491" y="65"/>
                  </a:lnTo>
                  <a:lnTo>
                    <a:pt x="490" y="57"/>
                  </a:lnTo>
                  <a:lnTo>
                    <a:pt x="488" y="47"/>
                  </a:lnTo>
                  <a:lnTo>
                    <a:pt x="484" y="34"/>
                  </a:lnTo>
                  <a:close/>
                </a:path>
              </a:pathLst>
            </a:custGeom>
            <a:solidFill>
              <a:srgbClr val="9E999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HN"/>
            </a:p>
          </p:txBody>
        </p:sp>
        <p:sp>
          <p:nvSpPr>
            <p:cNvPr id="42" name="Freeform 25"/>
            <p:cNvSpPr>
              <a:spLocks/>
            </p:cNvSpPr>
            <p:nvPr/>
          </p:nvSpPr>
          <p:spPr bwMode="auto">
            <a:xfrm>
              <a:off x="2897" y="2509"/>
              <a:ext cx="33" cy="27"/>
            </a:xfrm>
            <a:custGeom>
              <a:avLst/>
              <a:gdLst/>
              <a:ahLst/>
              <a:cxnLst>
                <a:cxn ang="0">
                  <a:pos x="66" y="53"/>
                </a:cxn>
                <a:cxn ang="0">
                  <a:pos x="50" y="0"/>
                </a:cxn>
                <a:cxn ang="0">
                  <a:pos x="40" y="3"/>
                </a:cxn>
                <a:cxn ang="0">
                  <a:pos x="51" y="40"/>
                </a:cxn>
                <a:cxn ang="0">
                  <a:pos x="2" y="33"/>
                </a:cxn>
                <a:cxn ang="0">
                  <a:pos x="0" y="45"/>
                </a:cxn>
                <a:cxn ang="0">
                  <a:pos x="66" y="53"/>
                </a:cxn>
              </a:cxnLst>
              <a:rect l="0" t="0" r="r" b="b"/>
              <a:pathLst>
                <a:path w="66" h="53">
                  <a:moveTo>
                    <a:pt x="66" y="53"/>
                  </a:moveTo>
                  <a:lnTo>
                    <a:pt x="50" y="0"/>
                  </a:lnTo>
                  <a:lnTo>
                    <a:pt x="40" y="3"/>
                  </a:lnTo>
                  <a:lnTo>
                    <a:pt x="51" y="40"/>
                  </a:lnTo>
                  <a:lnTo>
                    <a:pt x="2" y="33"/>
                  </a:lnTo>
                  <a:lnTo>
                    <a:pt x="0" y="45"/>
                  </a:lnTo>
                  <a:lnTo>
                    <a:pt x="66" y="5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HN"/>
            </a:p>
          </p:txBody>
        </p:sp>
        <p:sp>
          <p:nvSpPr>
            <p:cNvPr id="43" name="Freeform 26"/>
            <p:cNvSpPr>
              <a:spLocks/>
            </p:cNvSpPr>
            <p:nvPr/>
          </p:nvSpPr>
          <p:spPr bwMode="auto">
            <a:xfrm>
              <a:off x="2904" y="2539"/>
              <a:ext cx="32" cy="26"/>
            </a:xfrm>
            <a:custGeom>
              <a:avLst/>
              <a:gdLst/>
              <a:ahLst/>
              <a:cxnLst>
                <a:cxn ang="0">
                  <a:pos x="39" y="2"/>
                </a:cxn>
                <a:cxn ang="0">
                  <a:pos x="51" y="39"/>
                </a:cxn>
                <a:cxn ang="0">
                  <a:pos x="1" y="33"/>
                </a:cxn>
                <a:cxn ang="0">
                  <a:pos x="0" y="43"/>
                </a:cxn>
                <a:cxn ang="0">
                  <a:pos x="66" y="52"/>
                </a:cxn>
                <a:cxn ang="0">
                  <a:pos x="50" y="0"/>
                </a:cxn>
                <a:cxn ang="0">
                  <a:pos x="39" y="2"/>
                </a:cxn>
              </a:cxnLst>
              <a:rect l="0" t="0" r="r" b="b"/>
              <a:pathLst>
                <a:path w="66" h="52">
                  <a:moveTo>
                    <a:pt x="39" y="2"/>
                  </a:moveTo>
                  <a:lnTo>
                    <a:pt x="51" y="39"/>
                  </a:lnTo>
                  <a:lnTo>
                    <a:pt x="1" y="33"/>
                  </a:lnTo>
                  <a:lnTo>
                    <a:pt x="0" y="43"/>
                  </a:lnTo>
                  <a:lnTo>
                    <a:pt x="66" y="52"/>
                  </a:lnTo>
                  <a:lnTo>
                    <a:pt x="50" y="0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HN"/>
            </a:p>
          </p:txBody>
        </p:sp>
        <p:sp>
          <p:nvSpPr>
            <p:cNvPr id="44" name="Freeform 27"/>
            <p:cNvSpPr>
              <a:spLocks/>
            </p:cNvSpPr>
            <p:nvPr/>
          </p:nvSpPr>
          <p:spPr bwMode="auto">
            <a:xfrm>
              <a:off x="2911" y="2566"/>
              <a:ext cx="33" cy="26"/>
            </a:xfrm>
            <a:custGeom>
              <a:avLst/>
              <a:gdLst/>
              <a:ahLst/>
              <a:cxnLst>
                <a:cxn ang="0">
                  <a:pos x="50" y="0"/>
                </a:cxn>
                <a:cxn ang="0">
                  <a:pos x="39" y="3"/>
                </a:cxn>
                <a:cxn ang="0">
                  <a:pos x="51" y="39"/>
                </a:cxn>
                <a:cxn ang="0">
                  <a:pos x="1" y="33"/>
                </a:cxn>
                <a:cxn ang="0">
                  <a:pos x="0" y="44"/>
                </a:cxn>
                <a:cxn ang="0">
                  <a:pos x="67" y="52"/>
                </a:cxn>
                <a:cxn ang="0">
                  <a:pos x="50" y="0"/>
                </a:cxn>
              </a:cxnLst>
              <a:rect l="0" t="0" r="r" b="b"/>
              <a:pathLst>
                <a:path w="67" h="52">
                  <a:moveTo>
                    <a:pt x="50" y="0"/>
                  </a:moveTo>
                  <a:lnTo>
                    <a:pt x="39" y="3"/>
                  </a:lnTo>
                  <a:lnTo>
                    <a:pt x="51" y="39"/>
                  </a:lnTo>
                  <a:lnTo>
                    <a:pt x="1" y="33"/>
                  </a:lnTo>
                  <a:lnTo>
                    <a:pt x="0" y="44"/>
                  </a:lnTo>
                  <a:lnTo>
                    <a:pt x="67" y="52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HN"/>
            </a:p>
          </p:txBody>
        </p:sp>
        <p:sp>
          <p:nvSpPr>
            <p:cNvPr id="45" name="Freeform 28"/>
            <p:cNvSpPr>
              <a:spLocks/>
            </p:cNvSpPr>
            <p:nvPr/>
          </p:nvSpPr>
          <p:spPr bwMode="auto">
            <a:xfrm>
              <a:off x="2938" y="2515"/>
              <a:ext cx="32" cy="27"/>
            </a:xfrm>
            <a:custGeom>
              <a:avLst/>
              <a:gdLst/>
              <a:ahLst/>
              <a:cxnLst>
                <a:cxn ang="0">
                  <a:pos x="66" y="53"/>
                </a:cxn>
                <a:cxn ang="0">
                  <a:pos x="50" y="0"/>
                </a:cxn>
                <a:cxn ang="0">
                  <a:pos x="39" y="4"/>
                </a:cxn>
                <a:cxn ang="0">
                  <a:pos x="51" y="40"/>
                </a:cxn>
                <a:cxn ang="0">
                  <a:pos x="1" y="34"/>
                </a:cxn>
                <a:cxn ang="0">
                  <a:pos x="0" y="44"/>
                </a:cxn>
                <a:cxn ang="0">
                  <a:pos x="66" y="53"/>
                </a:cxn>
              </a:cxnLst>
              <a:rect l="0" t="0" r="r" b="b"/>
              <a:pathLst>
                <a:path w="66" h="53">
                  <a:moveTo>
                    <a:pt x="66" y="53"/>
                  </a:moveTo>
                  <a:lnTo>
                    <a:pt x="50" y="0"/>
                  </a:lnTo>
                  <a:lnTo>
                    <a:pt x="39" y="4"/>
                  </a:lnTo>
                  <a:lnTo>
                    <a:pt x="51" y="40"/>
                  </a:lnTo>
                  <a:lnTo>
                    <a:pt x="1" y="34"/>
                  </a:lnTo>
                  <a:lnTo>
                    <a:pt x="0" y="44"/>
                  </a:lnTo>
                  <a:lnTo>
                    <a:pt x="66" y="5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HN"/>
            </a:p>
          </p:txBody>
        </p:sp>
        <p:sp>
          <p:nvSpPr>
            <p:cNvPr id="46" name="Freeform 29"/>
            <p:cNvSpPr>
              <a:spLocks/>
            </p:cNvSpPr>
            <p:nvPr/>
          </p:nvSpPr>
          <p:spPr bwMode="auto">
            <a:xfrm>
              <a:off x="2944" y="2544"/>
              <a:ext cx="34" cy="27"/>
            </a:xfrm>
            <a:custGeom>
              <a:avLst/>
              <a:gdLst/>
              <a:ahLst/>
              <a:cxnLst>
                <a:cxn ang="0">
                  <a:pos x="67" y="53"/>
                </a:cxn>
                <a:cxn ang="0">
                  <a:pos x="50" y="0"/>
                </a:cxn>
                <a:cxn ang="0">
                  <a:pos x="39" y="4"/>
                </a:cxn>
                <a:cxn ang="0">
                  <a:pos x="51" y="40"/>
                </a:cxn>
                <a:cxn ang="0">
                  <a:pos x="1" y="35"/>
                </a:cxn>
                <a:cxn ang="0">
                  <a:pos x="0" y="45"/>
                </a:cxn>
                <a:cxn ang="0">
                  <a:pos x="67" y="53"/>
                </a:cxn>
              </a:cxnLst>
              <a:rect l="0" t="0" r="r" b="b"/>
              <a:pathLst>
                <a:path w="67" h="53">
                  <a:moveTo>
                    <a:pt x="67" y="53"/>
                  </a:moveTo>
                  <a:lnTo>
                    <a:pt x="50" y="0"/>
                  </a:lnTo>
                  <a:lnTo>
                    <a:pt x="39" y="4"/>
                  </a:lnTo>
                  <a:lnTo>
                    <a:pt x="51" y="40"/>
                  </a:lnTo>
                  <a:lnTo>
                    <a:pt x="1" y="35"/>
                  </a:lnTo>
                  <a:lnTo>
                    <a:pt x="0" y="45"/>
                  </a:lnTo>
                  <a:lnTo>
                    <a:pt x="67" y="5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HN"/>
            </a:p>
          </p:txBody>
        </p:sp>
        <p:sp>
          <p:nvSpPr>
            <p:cNvPr id="47" name="Freeform 30"/>
            <p:cNvSpPr>
              <a:spLocks/>
            </p:cNvSpPr>
            <p:nvPr/>
          </p:nvSpPr>
          <p:spPr bwMode="auto">
            <a:xfrm>
              <a:off x="2953" y="2572"/>
              <a:ext cx="32" cy="26"/>
            </a:xfrm>
            <a:custGeom>
              <a:avLst/>
              <a:gdLst/>
              <a:ahLst/>
              <a:cxnLst>
                <a:cxn ang="0">
                  <a:pos x="50" y="0"/>
                </a:cxn>
                <a:cxn ang="0">
                  <a:pos x="39" y="4"/>
                </a:cxn>
                <a:cxn ang="0">
                  <a:pos x="51" y="40"/>
                </a:cxn>
                <a:cxn ang="0">
                  <a:pos x="1" y="33"/>
                </a:cxn>
                <a:cxn ang="0">
                  <a:pos x="0" y="44"/>
                </a:cxn>
                <a:cxn ang="0">
                  <a:pos x="66" y="52"/>
                </a:cxn>
                <a:cxn ang="0">
                  <a:pos x="50" y="0"/>
                </a:cxn>
              </a:cxnLst>
              <a:rect l="0" t="0" r="r" b="b"/>
              <a:pathLst>
                <a:path w="66" h="52">
                  <a:moveTo>
                    <a:pt x="50" y="0"/>
                  </a:moveTo>
                  <a:lnTo>
                    <a:pt x="39" y="4"/>
                  </a:lnTo>
                  <a:lnTo>
                    <a:pt x="51" y="40"/>
                  </a:lnTo>
                  <a:lnTo>
                    <a:pt x="1" y="33"/>
                  </a:lnTo>
                  <a:lnTo>
                    <a:pt x="0" y="44"/>
                  </a:lnTo>
                  <a:lnTo>
                    <a:pt x="66" y="52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HN"/>
            </a:p>
          </p:txBody>
        </p:sp>
        <p:sp>
          <p:nvSpPr>
            <p:cNvPr id="48" name="Freeform 31"/>
            <p:cNvSpPr>
              <a:spLocks/>
            </p:cNvSpPr>
            <p:nvPr/>
          </p:nvSpPr>
          <p:spPr bwMode="auto">
            <a:xfrm>
              <a:off x="2978" y="2522"/>
              <a:ext cx="33" cy="27"/>
            </a:xfrm>
            <a:custGeom>
              <a:avLst/>
              <a:gdLst/>
              <a:ahLst/>
              <a:cxnLst>
                <a:cxn ang="0">
                  <a:pos x="66" y="53"/>
                </a:cxn>
                <a:cxn ang="0">
                  <a:pos x="49" y="0"/>
                </a:cxn>
                <a:cxn ang="0">
                  <a:pos x="39" y="4"/>
                </a:cxn>
                <a:cxn ang="0">
                  <a:pos x="51" y="41"/>
                </a:cxn>
                <a:cxn ang="0">
                  <a:pos x="1" y="34"/>
                </a:cxn>
                <a:cxn ang="0">
                  <a:pos x="0" y="45"/>
                </a:cxn>
                <a:cxn ang="0">
                  <a:pos x="66" y="53"/>
                </a:cxn>
              </a:cxnLst>
              <a:rect l="0" t="0" r="r" b="b"/>
              <a:pathLst>
                <a:path w="66" h="53">
                  <a:moveTo>
                    <a:pt x="66" y="53"/>
                  </a:moveTo>
                  <a:lnTo>
                    <a:pt x="49" y="0"/>
                  </a:lnTo>
                  <a:lnTo>
                    <a:pt x="39" y="4"/>
                  </a:lnTo>
                  <a:lnTo>
                    <a:pt x="51" y="41"/>
                  </a:lnTo>
                  <a:lnTo>
                    <a:pt x="1" y="34"/>
                  </a:lnTo>
                  <a:lnTo>
                    <a:pt x="0" y="45"/>
                  </a:lnTo>
                  <a:lnTo>
                    <a:pt x="66" y="5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HN"/>
            </a:p>
          </p:txBody>
        </p:sp>
        <p:sp>
          <p:nvSpPr>
            <p:cNvPr id="49" name="Freeform 32"/>
            <p:cNvSpPr>
              <a:spLocks/>
            </p:cNvSpPr>
            <p:nvPr/>
          </p:nvSpPr>
          <p:spPr bwMode="auto">
            <a:xfrm>
              <a:off x="2985" y="2551"/>
              <a:ext cx="34" cy="26"/>
            </a:xfrm>
            <a:custGeom>
              <a:avLst/>
              <a:gdLst/>
              <a:ahLst/>
              <a:cxnLst>
                <a:cxn ang="0">
                  <a:pos x="67" y="53"/>
                </a:cxn>
                <a:cxn ang="0">
                  <a:pos x="49" y="0"/>
                </a:cxn>
                <a:cxn ang="0">
                  <a:pos x="39" y="3"/>
                </a:cxn>
                <a:cxn ang="0">
                  <a:pos x="50" y="40"/>
                </a:cxn>
                <a:cxn ang="0">
                  <a:pos x="1" y="34"/>
                </a:cxn>
                <a:cxn ang="0">
                  <a:pos x="0" y="45"/>
                </a:cxn>
                <a:cxn ang="0">
                  <a:pos x="67" y="53"/>
                </a:cxn>
              </a:cxnLst>
              <a:rect l="0" t="0" r="r" b="b"/>
              <a:pathLst>
                <a:path w="67" h="53">
                  <a:moveTo>
                    <a:pt x="67" y="53"/>
                  </a:moveTo>
                  <a:lnTo>
                    <a:pt x="49" y="0"/>
                  </a:lnTo>
                  <a:lnTo>
                    <a:pt x="39" y="3"/>
                  </a:lnTo>
                  <a:lnTo>
                    <a:pt x="50" y="40"/>
                  </a:lnTo>
                  <a:lnTo>
                    <a:pt x="1" y="34"/>
                  </a:lnTo>
                  <a:lnTo>
                    <a:pt x="0" y="45"/>
                  </a:lnTo>
                  <a:lnTo>
                    <a:pt x="67" y="5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HN"/>
            </a:p>
          </p:txBody>
        </p:sp>
        <p:sp>
          <p:nvSpPr>
            <p:cNvPr id="50" name="Freeform 33"/>
            <p:cNvSpPr>
              <a:spLocks/>
            </p:cNvSpPr>
            <p:nvPr/>
          </p:nvSpPr>
          <p:spPr bwMode="auto">
            <a:xfrm>
              <a:off x="2993" y="2579"/>
              <a:ext cx="33" cy="26"/>
            </a:xfrm>
            <a:custGeom>
              <a:avLst/>
              <a:gdLst/>
              <a:ahLst/>
              <a:cxnLst>
                <a:cxn ang="0">
                  <a:pos x="49" y="0"/>
                </a:cxn>
                <a:cxn ang="0">
                  <a:pos x="39" y="4"/>
                </a:cxn>
                <a:cxn ang="0">
                  <a:pos x="51" y="40"/>
                </a:cxn>
                <a:cxn ang="0">
                  <a:pos x="1" y="34"/>
                </a:cxn>
                <a:cxn ang="0">
                  <a:pos x="0" y="45"/>
                </a:cxn>
                <a:cxn ang="0">
                  <a:pos x="66" y="53"/>
                </a:cxn>
                <a:cxn ang="0">
                  <a:pos x="49" y="0"/>
                </a:cxn>
              </a:cxnLst>
              <a:rect l="0" t="0" r="r" b="b"/>
              <a:pathLst>
                <a:path w="66" h="53">
                  <a:moveTo>
                    <a:pt x="49" y="0"/>
                  </a:moveTo>
                  <a:lnTo>
                    <a:pt x="39" y="4"/>
                  </a:lnTo>
                  <a:lnTo>
                    <a:pt x="51" y="40"/>
                  </a:lnTo>
                  <a:lnTo>
                    <a:pt x="1" y="34"/>
                  </a:lnTo>
                  <a:lnTo>
                    <a:pt x="0" y="45"/>
                  </a:lnTo>
                  <a:lnTo>
                    <a:pt x="66" y="53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HN"/>
            </a:p>
          </p:txBody>
        </p:sp>
        <p:sp>
          <p:nvSpPr>
            <p:cNvPr id="51" name="Freeform 34"/>
            <p:cNvSpPr>
              <a:spLocks/>
            </p:cNvSpPr>
            <p:nvPr/>
          </p:nvSpPr>
          <p:spPr bwMode="auto">
            <a:xfrm>
              <a:off x="3018" y="2530"/>
              <a:ext cx="32" cy="26"/>
            </a:xfrm>
            <a:custGeom>
              <a:avLst/>
              <a:gdLst/>
              <a:ahLst/>
              <a:cxnLst>
                <a:cxn ang="0">
                  <a:pos x="66" y="52"/>
                </a:cxn>
                <a:cxn ang="0">
                  <a:pos x="50" y="0"/>
                </a:cxn>
                <a:cxn ang="0">
                  <a:pos x="39" y="3"/>
                </a:cxn>
                <a:cxn ang="0">
                  <a:pos x="51" y="39"/>
                </a:cxn>
                <a:cxn ang="0">
                  <a:pos x="1" y="34"/>
                </a:cxn>
                <a:cxn ang="0">
                  <a:pos x="0" y="44"/>
                </a:cxn>
                <a:cxn ang="0">
                  <a:pos x="66" y="52"/>
                </a:cxn>
              </a:cxnLst>
              <a:rect l="0" t="0" r="r" b="b"/>
              <a:pathLst>
                <a:path w="66" h="52">
                  <a:moveTo>
                    <a:pt x="66" y="52"/>
                  </a:moveTo>
                  <a:lnTo>
                    <a:pt x="50" y="0"/>
                  </a:lnTo>
                  <a:lnTo>
                    <a:pt x="39" y="3"/>
                  </a:lnTo>
                  <a:lnTo>
                    <a:pt x="51" y="39"/>
                  </a:lnTo>
                  <a:lnTo>
                    <a:pt x="1" y="34"/>
                  </a:lnTo>
                  <a:lnTo>
                    <a:pt x="0" y="44"/>
                  </a:lnTo>
                  <a:lnTo>
                    <a:pt x="66" y="5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HN"/>
            </a:p>
          </p:txBody>
        </p:sp>
        <p:sp>
          <p:nvSpPr>
            <p:cNvPr id="52" name="Freeform 35"/>
            <p:cNvSpPr>
              <a:spLocks/>
            </p:cNvSpPr>
            <p:nvPr/>
          </p:nvSpPr>
          <p:spPr bwMode="auto">
            <a:xfrm>
              <a:off x="3025" y="2558"/>
              <a:ext cx="33" cy="26"/>
            </a:xfrm>
            <a:custGeom>
              <a:avLst/>
              <a:gdLst/>
              <a:ahLst/>
              <a:cxnLst>
                <a:cxn ang="0">
                  <a:pos x="39" y="3"/>
                </a:cxn>
                <a:cxn ang="0">
                  <a:pos x="51" y="39"/>
                </a:cxn>
                <a:cxn ang="0">
                  <a:pos x="1" y="33"/>
                </a:cxn>
                <a:cxn ang="0">
                  <a:pos x="0" y="44"/>
                </a:cxn>
                <a:cxn ang="0">
                  <a:pos x="67" y="52"/>
                </a:cxn>
                <a:cxn ang="0">
                  <a:pos x="50" y="0"/>
                </a:cxn>
                <a:cxn ang="0">
                  <a:pos x="39" y="3"/>
                </a:cxn>
              </a:cxnLst>
              <a:rect l="0" t="0" r="r" b="b"/>
              <a:pathLst>
                <a:path w="67" h="52">
                  <a:moveTo>
                    <a:pt x="39" y="3"/>
                  </a:moveTo>
                  <a:lnTo>
                    <a:pt x="51" y="39"/>
                  </a:lnTo>
                  <a:lnTo>
                    <a:pt x="1" y="33"/>
                  </a:lnTo>
                  <a:lnTo>
                    <a:pt x="0" y="44"/>
                  </a:lnTo>
                  <a:lnTo>
                    <a:pt x="67" y="52"/>
                  </a:lnTo>
                  <a:lnTo>
                    <a:pt x="50" y="0"/>
                  </a:lnTo>
                  <a:lnTo>
                    <a:pt x="39" y="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HN"/>
            </a:p>
          </p:txBody>
        </p:sp>
        <p:sp>
          <p:nvSpPr>
            <p:cNvPr id="53" name="Freeform 36"/>
            <p:cNvSpPr>
              <a:spLocks/>
            </p:cNvSpPr>
            <p:nvPr/>
          </p:nvSpPr>
          <p:spPr bwMode="auto">
            <a:xfrm>
              <a:off x="3033" y="2586"/>
              <a:ext cx="32" cy="27"/>
            </a:xfrm>
            <a:custGeom>
              <a:avLst/>
              <a:gdLst/>
              <a:ahLst/>
              <a:cxnLst>
                <a:cxn ang="0">
                  <a:pos x="50" y="0"/>
                </a:cxn>
                <a:cxn ang="0">
                  <a:pos x="39" y="4"/>
                </a:cxn>
                <a:cxn ang="0">
                  <a:pos x="51" y="39"/>
                </a:cxn>
                <a:cxn ang="0">
                  <a:pos x="1" y="34"/>
                </a:cxn>
                <a:cxn ang="0">
                  <a:pos x="0" y="44"/>
                </a:cxn>
                <a:cxn ang="0">
                  <a:pos x="66" y="53"/>
                </a:cxn>
                <a:cxn ang="0">
                  <a:pos x="50" y="0"/>
                </a:cxn>
              </a:cxnLst>
              <a:rect l="0" t="0" r="r" b="b"/>
              <a:pathLst>
                <a:path w="66" h="53">
                  <a:moveTo>
                    <a:pt x="50" y="0"/>
                  </a:moveTo>
                  <a:lnTo>
                    <a:pt x="39" y="4"/>
                  </a:lnTo>
                  <a:lnTo>
                    <a:pt x="51" y="39"/>
                  </a:lnTo>
                  <a:lnTo>
                    <a:pt x="1" y="34"/>
                  </a:lnTo>
                  <a:lnTo>
                    <a:pt x="0" y="44"/>
                  </a:lnTo>
                  <a:lnTo>
                    <a:pt x="66" y="53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HN"/>
            </a:p>
          </p:txBody>
        </p:sp>
        <p:sp>
          <p:nvSpPr>
            <p:cNvPr id="54" name="Freeform 37"/>
            <p:cNvSpPr>
              <a:spLocks/>
            </p:cNvSpPr>
            <p:nvPr/>
          </p:nvSpPr>
          <p:spPr bwMode="auto">
            <a:xfrm>
              <a:off x="3114" y="2040"/>
              <a:ext cx="887" cy="1033"/>
            </a:xfrm>
            <a:custGeom>
              <a:avLst/>
              <a:gdLst/>
              <a:ahLst/>
              <a:cxnLst>
                <a:cxn ang="0">
                  <a:pos x="1569" y="821"/>
                </a:cxn>
                <a:cxn ang="0">
                  <a:pos x="1485" y="745"/>
                </a:cxn>
                <a:cxn ang="0">
                  <a:pos x="1420" y="684"/>
                </a:cxn>
                <a:cxn ang="0">
                  <a:pos x="1347" y="182"/>
                </a:cxn>
                <a:cxn ang="0">
                  <a:pos x="1287" y="81"/>
                </a:cxn>
                <a:cxn ang="0">
                  <a:pos x="1201" y="8"/>
                </a:cxn>
                <a:cxn ang="0">
                  <a:pos x="1097" y="7"/>
                </a:cxn>
                <a:cxn ang="0">
                  <a:pos x="1064" y="27"/>
                </a:cxn>
                <a:cxn ang="0">
                  <a:pos x="1019" y="5"/>
                </a:cxn>
                <a:cxn ang="0">
                  <a:pos x="966" y="12"/>
                </a:cxn>
                <a:cxn ang="0">
                  <a:pos x="824" y="154"/>
                </a:cxn>
                <a:cxn ang="0">
                  <a:pos x="814" y="309"/>
                </a:cxn>
                <a:cxn ang="0">
                  <a:pos x="825" y="369"/>
                </a:cxn>
                <a:cxn ang="0">
                  <a:pos x="826" y="413"/>
                </a:cxn>
                <a:cxn ang="0">
                  <a:pos x="861" y="475"/>
                </a:cxn>
                <a:cxn ang="0">
                  <a:pos x="862" y="485"/>
                </a:cxn>
                <a:cxn ang="0">
                  <a:pos x="881" y="508"/>
                </a:cxn>
                <a:cxn ang="0">
                  <a:pos x="873" y="572"/>
                </a:cxn>
                <a:cxn ang="0">
                  <a:pos x="770" y="598"/>
                </a:cxn>
                <a:cxn ang="0">
                  <a:pos x="670" y="631"/>
                </a:cxn>
                <a:cxn ang="0">
                  <a:pos x="624" y="672"/>
                </a:cxn>
                <a:cxn ang="0">
                  <a:pos x="588" y="740"/>
                </a:cxn>
                <a:cxn ang="0">
                  <a:pos x="198" y="1111"/>
                </a:cxn>
                <a:cxn ang="0">
                  <a:pos x="156" y="1178"/>
                </a:cxn>
                <a:cxn ang="0">
                  <a:pos x="74" y="1316"/>
                </a:cxn>
                <a:cxn ang="0">
                  <a:pos x="11" y="1424"/>
                </a:cxn>
                <a:cxn ang="0">
                  <a:pos x="54" y="1553"/>
                </a:cxn>
                <a:cxn ang="0">
                  <a:pos x="135" y="1593"/>
                </a:cxn>
                <a:cxn ang="0">
                  <a:pos x="161" y="1602"/>
                </a:cxn>
                <a:cxn ang="0">
                  <a:pos x="223" y="1588"/>
                </a:cxn>
                <a:cxn ang="0">
                  <a:pos x="323" y="1507"/>
                </a:cxn>
                <a:cxn ang="0">
                  <a:pos x="466" y="1293"/>
                </a:cxn>
                <a:cxn ang="0">
                  <a:pos x="1132" y="1609"/>
                </a:cxn>
                <a:cxn ang="0">
                  <a:pos x="867" y="1760"/>
                </a:cxn>
                <a:cxn ang="0">
                  <a:pos x="793" y="1795"/>
                </a:cxn>
                <a:cxn ang="0">
                  <a:pos x="758" y="1873"/>
                </a:cxn>
                <a:cxn ang="0">
                  <a:pos x="733" y="1921"/>
                </a:cxn>
                <a:cxn ang="0">
                  <a:pos x="744" y="1982"/>
                </a:cxn>
                <a:cxn ang="0">
                  <a:pos x="792" y="2020"/>
                </a:cxn>
                <a:cxn ang="0">
                  <a:pos x="887" y="2064"/>
                </a:cxn>
                <a:cxn ang="0">
                  <a:pos x="966" y="2004"/>
                </a:cxn>
                <a:cxn ang="0">
                  <a:pos x="1005" y="1983"/>
                </a:cxn>
                <a:cxn ang="0">
                  <a:pos x="1060" y="2007"/>
                </a:cxn>
                <a:cxn ang="0">
                  <a:pos x="1143" y="1965"/>
                </a:cxn>
                <a:cxn ang="0">
                  <a:pos x="1316" y="1873"/>
                </a:cxn>
                <a:cxn ang="0">
                  <a:pos x="1455" y="1799"/>
                </a:cxn>
                <a:cxn ang="0">
                  <a:pos x="1514" y="1761"/>
                </a:cxn>
                <a:cxn ang="0">
                  <a:pos x="1568" y="1630"/>
                </a:cxn>
                <a:cxn ang="0">
                  <a:pos x="1686" y="1302"/>
                </a:cxn>
                <a:cxn ang="0">
                  <a:pos x="1718" y="1249"/>
                </a:cxn>
                <a:cxn ang="0">
                  <a:pos x="1728" y="1182"/>
                </a:cxn>
                <a:cxn ang="0">
                  <a:pos x="1768" y="1075"/>
                </a:cxn>
                <a:cxn ang="0">
                  <a:pos x="1697" y="937"/>
                </a:cxn>
              </a:cxnLst>
              <a:rect l="0" t="0" r="r" b="b"/>
              <a:pathLst>
                <a:path w="1773" h="2065">
                  <a:moveTo>
                    <a:pt x="1606" y="854"/>
                  </a:moveTo>
                  <a:lnTo>
                    <a:pt x="1601" y="850"/>
                  </a:lnTo>
                  <a:lnTo>
                    <a:pt x="1593" y="843"/>
                  </a:lnTo>
                  <a:lnTo>
                    <a:pt x="1582" y="833"/>
                  </a:lnTo>
                  <a:lnTo>
                    <a:pt x="1569" y="821"/>
                  </a:lnTo>
                  <a:lnTo>
                    <a:pt x="1554" y="808"/>
                  </a:lnTo>
                  <a:lnTo>
                    <a:pt x="1537" y="793"/>
                  </a:lnTo>
                  <a:lnTo>
                    <a:pt x="1520" y="778"/>
                  </a:lnTo>
                  <a:lnTo>
                    <a:pt x="1502" y="762"/>
                  </a:lnTo>
                  <a:lnTo>
                    <a:pt x="1485" y="745"/>
                  </a:lnTo>
                  <a:lnTo>
                    <a:pt x="1469" y="731"/>
                  </a:lnTo>
                  <a:lnTo>
                    <a:pt x="1453" y="716"/>
                  </a:lnTo>
                  <a:lnTo>
                    <a:pt x="1439" y="703"/>
                  </a:lnTo>
                  <a:lnTo>
                    <a:pt x="1428" y="693"/>
                  </a:lnTo>
                  <a:lnTo>
                    <a:pt x="1420" y="684"/>
                  </a:lnTo>
                  <a:lnTo>
                    <a:pt x="1414" y="680"/>
                  </a:lnTo>
                  <a:lnTo>
                    <a:pt x="1411" y="678"/>
                  </a:lnTo>
                  <a:lnTo>
                    <a:pt x="1320" y="520"/>
                  </a:lnTo>
                  <a:lnTo>
                    <a:pt x="1318" y="508"/>
                  </a:lnTo>
                  <a:lnTo>
                    <a:pt x="1347" y="182"/>
                  </a:lnTo>
                  <a:lnTo>
                    <a:pt x="1344" y="171"/>
                  </a:lnTo>
                  <a:lnTo>
                    <a:pt x="1334" y="152"/>
                  </a:lnTo>
                  <a:lnTo>
                    <a:pt x="1322" y="131"/>
                  </a:lnTo>
                  <a:lnTo>
                    <a:pt x="1306" y="106"/>
                  </a:lnTo>
                  <a:lnTo>
                    <a:pt x="1287" y="81"/>
                  </a:lnTo>
                  <a:lnTo>
                    <a:pt x="1270" y="58"/>
                  </a:lnTo>
                  <a:lnTo>
                    <a:pt x="1253" y="38"/>
                  </a:lnTo>
                  <a:lnTo>
                    <a:pt x="1238" y="23"/>
                  </a:lnTo>
                  <a:lnTo>
                    <a:pt x="1221" y="14"/>
                  </a:lnTo>
                  <a:lnTo>
                    <a:pt x="1201" y="8"/>
                  </a:lnTo>
                  <a:lnTo>
                    <a:pt x="1177" y="5"/>
                  </a:lnTo>
                  <a:lnTo>
                    <a:pt x="1152" y="5"/>
                  </a:lnTo>
                  <a:lnTo>
                    <a:pt x="1129" y="5"/>
                  </a:lnTo>
                  <a:lnTo>
                    <a:pt x="1110" y="6"/>
                  </a:lnTo>
                  <a:lnTo>
                    <a:pt x="1097" y="7"/>
                  </a:lnTo>
                  <a:lnTo>
                    <a:pt x="1091" y="8"/>
                  </a:lnTo>
                  <a:lnTo>
                    <a:pt x="1086" y="11"/>
                  </a:lnTo>
                  <a:lnTo>
                    <a:pt x="1076" y="18"/>
                  </a:lnTo>
                  <a:lnTo>
                    <a:pt x="1067" y="23"/>
                  </a:lnTo>
                  <a:lnTo>
                    <a:pt x="1064" y="27"/>
                  </a:lnTo>
                  <a:lnTo>
                    <a:pt x="1057" y="23"/>
                  </a:lnTo>
                  <a:lnTo>
                    <a:pt x="1049" y="18"/>
                  </a:lnTo>
                  <a:lnTo>
                    <a:pt x="1039" y="13"/>
                  </a:lnTo>
                  <a:lnTo>
                    <a:pt x="1029" y="8"/>
                  </a:lnTo>
                  <a:lnTo>
                    <a:pt x="1019" y="5"/>
                  </a:lnTo>
                  <a:lnTo>
                    <a:pt x="1010" y="2"/>
                  </a:lnTo>
                  <a:lnTo>
                    <a:pt x="1000" y="0"/>
                  </a:lnTo>
                  <a:lnTo>
                    <a:pt x="992" y="2"/>
                  </a:lnTo>
                  <a:lnTo>
                    <a:pt x="985" y="4"/>
                  </a:lnTo>
                  <a:lnTo>
                    <a:pt x="966" y="12"/>
                  </a:lnTo>
                  <a:lnTo>
                    <a:pt x="939" y="25"/>
                  </a:lnTo>
                  <a:lnTo>
                    <a:pt x="908" y="45"/>
                  </a:lnTo>
                  <a:lnTo>
                    <a:pt x="876" y="73"/>
                  </a:lnTo>
                  <a:lnTo>
                    <a:pt x="847" y="109"/>
                  </a:lnTo>
                  <a:lnTo>
                    <a:pt x="824" y="154"/>
                  </a:lnTo>
                  <a:lnTo>
                    <a:pt x="811" y="208"/>
                  </a:lnTo>
                  <a:lnTo>
                    <a:pt x="809" y="232"/>
                  </a:lnTo>
                  <a:lnTo>
                    <a:pt x="808" y="258"/>
                  </a:lnTo>
                  <a:lnTo>
                    <a:pt x="808" y="285"/>
                  </a:lnTo>
                  <a:lnTo>
                    <a:pt x="814" y="309"/>
                  </a:lnTo>
                  <a:lnTo>
                    <a:pt x="816" y="318"/>
                  </a:lnTo>
                  <a:lnTo>
                    <a:pt x="820" y="333"/>
                  </a:lnTo>
                  <a:lnTo>
                    <a:pt x="824" y="352"/>
                  </a:lnTo>
                  <a:lnTo>
                    <a:pt x="826" y="365"/>
                  </a:lnTo>
                  <a:lnTo>
                    <a:pt x="825" y="369"/>
                  </a:lnTo>
                  <a:lnTo>
                    <a:pt x="823" y="377"/>
                  </a:lnTo>
                  <a:lnTo>
                    <a:pt x="821" y="386"/>
                  </a:lnTo>
                  <a:lnTo>
                    <a:pt x="820" y="395"/>
                  </a:lnTo>
                  <a:lnTo>
                    <a:pt x="822" y="401"/>
                  </a:lnTo>
                  <a:lnTo>
                    <a:pt x="826" y="413"/>
                  </a:lnTo>
                  <a:lnTo>
                    <a:pt x="833" y="425"/>
                  </a:lnTo>
                  <a:lnTo>
                    <a:pt x="841" y="440"/>
                  </a:lnTo>
                  <a:lnTo>
                    <a:pt x="849" y="454"/>
                  </a:lnTo>
                  <a:lnTo>
                    <a:pt x="856" y="467"/>
                  </a:lnTo>
                  <a:lnTo>
                    <a:pt x="861" y="475"/>
                  </a:lnTo>
                  <a:lnTo>
                    <a:pt x="863" y="478"/>
                  </a:lnTo>
                  <a:lnTo>
                    <a:pt x="862" y="481"/>
                  </a:lnTo>
                  <a:lnTo>
                    <a:pt x="862" y="483"/>
                  </a:lnTo>
                  <a:lnTo>
                    <a:pt x="862" y="484"/>
                  </a:lnTo>
                  <a:lnTo>
                    <a:pt x="862" y="485"/>
                  </a:lnTo>
                  <a:lnTo>
                    <a:pt x="861" y="489"/>
                  </a:lnTo>
                  <a:lnTo>
                    <a:pt x="861" y="492"/>
                  </a:lnTo>
                  <a:lnTo>
                    <a:pt x="866" y="497"/>
                  </a:lnTo>
                  <a:lnTo>
                    <a:pt x="878" y="501"/>
                  </a:lnTo>
                  <a:lnTo>
                    <a:pt x="881" y="508"/>
                  </a:lnTo>
                  <a:lnTo>
                    <a:pt x="887" y="527"/>
                  </a:lnTo>
                  <a:lnTo>
                    <a:pt x="897" y="547"/>
                  </a:lnTo>
                  <a:lnTo>
                    <a:pt x="904" y="565"/>
                  </a:lnTo>
                  <a:lnTo>
                    <a:pt x="890" y="568"/>
                  </a:lnTo>
                  <a:lnTo>
                    <a:pt x="873" y="572"/>
                  </a:lnTo>
                  <a:lnTo>
                    <a:pt x="854" y="576"/>
                  </a:lnTo>
                  <a:lnTo>
                    <a:pt x="835" y="581"/>
                  </a:lnTo>
                  <a:lnTo>
                    <a:pt x="814" y="587"/>
                  </a:lnTo>
                  <a:lnTo>
                    <a:pt x="792" y="591"/>
                  </a:lnTo>
                  <a:lnTo>
                    <a:pt x="770" y="598"/>
                  </a:lnTo>
                  <a:lnTo>
                    <a:pt x="748" y="604"/>
                  </a:lnTo>
                  <a:lnTo>
                    <a:pt x="726" y="611"/>
                  </a:lnTo>
                  <a:lnTo>
                    <a:pt x="706" y="618"/>
                  </a:lnTo>
                  <a:lnTo>
                    <a:pt x="687" y="625"/>
                  </a:lnTo>
                  <a:lnTo>
                    <a:pt x="670" y="631"/>
                  </a:lnTo>
                  <a:lnTo>
                    <a:pt x="655" y="638"/>
                  </a:lnTo>
                  <a:lnTo>
                    <a:pt x="643" y="645"/>
                  </a:lnTo>
                  <a:lnTo>
                    <a:pt x="634" y="652"/>
                  </a:lnTo>
                  <a:lnTo>
                    <a:pt x="630" y="659"/>
                  </a:lnTo>
                  <a:lnTo>
                    <a:pt x="624" y="672"/>
                  </a:lnTo>
                  <a:lnTo>
                    <a:pt x="617" y="686"/>
                  </a:lnTo>
                  <a:lnTo>
                    <a:pt x="610" y="701"/>
                  </a:lnTo>
                  <a:lnTo>
                    <a:pt x="602" y="716"/>
                  </a:lnTo>
                  <a:lnTo>
                    <a:pt x="595" y="728"/>
                  </a:lnTo>
                  <a:lnTo>
                    <a:pt x="588" y="740"/>
                  </a:lnTo>
                  <a:lnTo>
                    <a:pt x="582" y="749"/>
                  </a:lnTo>
                  <a:lnTo>
                    <a:pt x="579" y="755"/>
                  </a:lnTo>
                  <a:lnTo>
                    <a:pt x="555" y="752"/>
                  </a:lnTo>
                  <a:lnTo>
                    <a:pt x="548" y="774"/>
                  </a:lnTo>
                  <a:lnTo>
                    <a:pt x="198" y="1111"/>
                  </a:lnTo>
                  <a:lnTo>
                    <a:pt x="195" y="1114"/>
                  </a:lnTo>
                  <a:lnTo>
                    <a:pt x="190" y="1123"/>
                  </a:lnTo>
                  <a:lnTo>
                    <a:pt x="182" y="1137"/>
                  </a:lnTo>
                  <a:lnTo>
                    <a:pt x="170" y="1155"/>
                  </a:lnTo>
                  <a:lnTo>
                    <a:pt x="156" y="1178"/>
                  </a:lnTo>
                  <a:lnTo>
                    <a:pt x="141" y="1203"/>
                  </a:lnTo>
                  <a:lnTo>
                    <a:pt x="125" y="1230"/>
                  </a:lnTo>
                  <a:lnTo>
                    <a:pt x="108" y="1258"/>
                  </a:lnTo>
                  <a:lnTo>
                    <a:pt x="91" y="1287"/>
                  </a:lnTo>
                  <a:lnTo>
                    <a:pt x="74" y="1316"/>
                  </a:lnTo>
                  <a:lnTo>
                    <a:pt x="58" y="1342"/>
                  </a:lnTo>
                  <a:lnTo>
                    <a:pt x="43" y="1367"/>
                  </a:lnTo>
                  <a:lnTo>
                    <a:pt x="31" y="1390"/>
                  </a:lnTo>
                  <a:lnTo>
                    <a:pt x="19" y="1409"/>
                  </a:lnTo>
                  <a:lnTo>
                    <a:pt x="11" y="1424"/>
                  </a:lnTo>
                  <a:lnTo>
                    <a:pt x="6" y="1434"/>
                  </a:lnTo>
                  <a:lnTo>
                    <a:pt x="0" y="1471"/>
                  </a:lnTo>
                  <a:lnTo>
                    <a:pt x="8" y="1503"/>
                  </a:lnTo>
                  <a:lnTo>
                    <a:pt x="27" y="1531"/>
                  </a:lnTo>
                  <a:lnTo>
                    <a:pt x="54" y="1553"/>
                  </a:lnTo>
                  <a:lnTo>
                    <a:pt x="82" y="1570"/>
                  </a:lnTo>
                  <a:lnTo>
                    <a:pt x="108" y="1583"/>
                  </a:lnTo>
                  <a:lnTo>
                    <a:pt x="127" y="1591"/>
                  </a:lnTo>
                  <a:lnTo>
                    <a:pt x="134" y="1593"/>
                  </a:lnTo>
                  <a:lnTo>
                    <a:pt x="135" y="1593"/>
                  </a:lnTo>
                  <a:lnTo>
                    <a:pt x="138" y="1595"/>
                  </a:lnTo>
                  <a:lnTo>
                    <a:pt x="141" y="1598"/>
                  </a:lnTo>
                  <a:lnTo>
                    <a:pt x="146" y="1599"/>
                  </a:lnTo>
                  <a:lnTo>
                    <a:pt x="153" y="1601"/>
                  </a:lnTo>
                  <a:lnTo>
                    <a:pt x="161" y="1602"/>
                  </a:lnTo>
                  <a:lnTo>
                    <a:pt x="170" y="1603"/>
                  </a:lnTo>
                  <a:lnTo>
                    <a:pt x="182" y="1602"/>
                  </a:lnTo>
                  <a:lnTo>
                    <a:pt x="194" y="1600"/>
                  </a:lnTo>
                  <a:lnTo>
                    <a:pt x="208" y="1595"/>
                  </a:lnTo>
                  <a:lnTo>
                    <a:pt x="223" y="1588"/>
                  </a:lnTo>
                  <a:lnTo>
                    <a:pt x="240" y="1579"/>
                  </a:lnTo>
                  <a:lnTo>
                    <a:pt x="259" y="1567"/>
                  </a:lnTo>
                  <a:lnTo>
                    <a:pt x="278" y="1550"/>
                  </a:lnTo>
                  <a:lnTo>
                    <a:pt x="300" y="1531"/>
                  </a:lnTo>
                  <a:lnTo>
                    <a:pt x="323" y="1507"/>
                  </a:lnTo>
                  <a:lnTo>
                    <a:pt x="457" y="1299"/>
                  </a:lnTo>
                  <a:lnTo>
                    <a:pt x="458" y="1299"/>
                  </a:lnTo>
                  <a:lnTo>
                    <a:pt x="459" y="1297"/>
                  </a:lnTo>
                  <a:lnTo>
                    <a:pt x="461" y="1296"/>
                  </a:lnTo>
                  <a:lnTo>
                    <a:pt x="466" y="1293"/>
                  </a:lnTo>
                  <a:lnTo>
                    <a:pt x="472" y="1290"/>
                  </a:lnTo>
                  <a:lnTo>
                    <a:pt x="479" y="1287"/>
                  </a:lnTo>
                  <a:lnTo>
                    <a:pt x="489" y="1282"/>
                  </a:lnTo>
                  <a:lnTo>
                    <a:pt x="501" y="1279"/>
                  </a:lnTo>
                  <a:lnTo>
                    <a:pt x="1132" y="1609"/>
                  </a:lnTo>
                  <a:lnTo>
                    <a:pt x="924" y="1724"/>
                  </a:lnTo>
                  <a:lnTo>
                    <a:pt x="921" y="1740"/>
                  </a:lnTo>
                  <a:lnTo>
                    <a:pt x="905" y="1746"/>
                  </a:lnTo>
                  <a:lnTo>
                    <a:pt x="886" y="1753"/>
                  </a:lnTo>
                  <a:lnTo>
                    <a:pt x="867" y="1760"/>
                  </a:lnTo>
                  <a:lnTo>
                    <a:pt x="847" y="1767"/>
                  </a:lnTo>
                  <a:lnTo>
                    <a:pt x="829" y="1775"/>
                  </a:lnTo>
                  <a:lnTo>
                    <a:pt x="813" y="1782"/>
                  </a:lnTo>
                  <a:lnTo>
                    <a:pt x="801" y="1789"/>
                  </a:lnTo>
                  <a:lnTo>
                    <a:pt x="793" y="1795"/>
                  </a:lnTo>
                  <a:lnTo>
                    <a:pt x="786" y="1804"/>
                  </a:lnTo>
                  <a:lnTo>
                    <a:pt x="779" y="1819"/>
                  </a:lnTo>
                  <a:lnTo>
                    <a:pt x="772" y="1836"/>
                  </a:lnTo>
                  <a:lnTo>
                    <a:pt x="765" y="1855"/>
                  </a:lnTo>
                  <a:lnTo>
                    <a:pt x="758" y="1873"/>
                  </a:lnTo>
                  <a:lnTo>
                    <a:pt x="754" y="1888"/>
                  </a:lnTo>
                  <a:lnTo>
                    <a:pt x="750" y="1901"/>
                  </a:lnTo>
                  <a:lnTo>
                    <a:pt x="748" y="1906"/>
                  </a:lnTo>
                  <a:lnTo>
                    <a:pt x="744" y="1911"/>
                  </a:lnTo>
                  <a:lnTo>
                    <a:pt x="733" y="1921"/>
                  </a:lnTo>
                  <a:lnTo>
                    <a:pt x="723" y="1934"/>
                  </a:lnTo>
                  <a:lnTo>
                    <a:pt x="719" y="1943"/>
                  </a:lnTo>
                  <a:lnTo>
                    <a:pt x="724" y="1952"/>
                  </a:lnTo>
                  <a:lnTo>
                    <a:pt x="734" y="1967"/>
                  </a:lnTo>
                  <a:lnTo>
                    <a:pt x="744" y="1982"/>
                  </a:lnTo>
                  <a:lnTo>
                    <a:pt x="748" y="1992"/>
                  </a:lnTo>
                  <a:lnTo>
                    <a:pt x="769" y="1994"/>
                  </a:lnTo>
                  <a:lnTo>
                    <a:pt x="771" y="1997"/>
                  </a:lnTo>
                  <a:lnTo>
                    <a:pt x="779" y="2007"/>
                  </a:lnTo>
                  <a:lnTo>
                    <a:pt x="792" y="2020"/>
                  </a:lnTo>
                  <a:lnTo>
                    <a:pt x="808" y="2035"/>
                  </a:lnTo>
                  <a:lnTo>
                    <a:pt x="826" y="2049"/>
                  </a:lnTo>
                  <a:lnTo>
                    <a:pt x="846" y="2060"/>
                  </a:lnTo>
                  <a:lnTo>
                    <a:pt x="867" y="2065"/>
                  </a:lnTo>
                  <a:lnTo>
                    <a:pt x="887" y="2064"/>
                  </a:lnTo>
                  <a:lnTo>
                    <a:pt x="897" y="2060"/>
                  </a:lnTo>
                  <a:lnTo>
                    <a:pt x="911" y="2049"/>
                  </a:lnTo>
                  <a:lnTo>
                    <a:pt x="929" y="2035"/>
                  </a:lnTo>
                  <a:lnTo>
                    <a:pt x="947" y="2019"/>
                  </a:lnTo>
                  <a:lnTo>
                    <a:pt x="966" y="2004"/>
                  </a:lnTo>
                  <a:lnTo>
                    <a:pt x="982" y="1990"/>
                  </a:lnTo>
                  <a:lnTo>
                    <a:pt x="992" y="1981"/>
                  </a:lnTo>
                  <a:lnTo>
                    <a:pt x="997" y="1978"/>
                  </a:lnTo>
                  <a:lnTo>
                    <a:pt x="999" y="1979"/>
                  </a:lnTo>
                  <a:lnTo>
                    <a:pt x="1005" y="1983"/>
                  </a:lnTo>
                  <a:lnTo>
                    <a:pt x="1014" y="1989"/>
                  </a:lnTo>
                  <a:lnTo>
                    <a:pt x="1025" y="1996"/>
                  </a:lnTo>
                  <a:lnTo>
                    <a:pt x="1037" y="2002"/>
                  </a:lnTo>
                  <a:lnTo>
                    <a:pt x="1049" y="2005"/>
                  </a:lnTo>
                  <a:lnTo>
                    <a:pt x="1060" y="2007"/>
                  </a:lnTo>
                  <a:lnTo>
                    <a:pt x="1071" y="2004"/>
                  </a:lnTo>
                  <a:lnTo>
                    <a:pt x="1079" y="2000"/>
                  </a:lnTo>
                  <a:lnTo>
                    <a:pt x="1095" y="1992"/>
                  </a:lnTo>
                  <a:lnTo>
                    <a:pt x="1117" y="1980"/>
                  </a:lnTo>
                  <a:lnTo>
                    <a:pt x="1143" y="1965"/>
                  </a:lnTo>
                  <a:lnTo>
                    <a:pt x="1174" y="1949"/>
                  </a:lnTo>
                  <a:lnTo>
                    <a:pt x="1208" y="1931"/>
                  </a:lnTo>
                  <a:lnTo>
                    <a:pt x="1243" y="1912"/>
                  </a:lnTo>
                  <a:lnTo>
                    <a:pt x="1280" y="1893"/>
                  </a:lnTo>
                  <a:lnTo>
                    <a:pt x="1316" y="1873"/>
                  </a:lnTo>
                  <a:lnTo>
                    <a:pt x="1350" y="1855"/>
                  </a:lnTo>
                  <a:lnTo>
                    <a:pt x="1384" y="1837"/>
                  </a:lnTo>
                  <a:lnTo>
                    <a:pt x="1413" y="1822"/>
                  </a:lnTo>
                  <a:lnTo>
                    <a:pt x="1437" y="1808"/>
                  </a:lnTo>
                  <a:lnTo>
                    <a:pt x="1455" y="1799"/>
                  </a:lnTo>
                  <a:lnTo>
                    <a:pt x="1467" y="1792"/>
                  </a:lnTo>
                  <a:lnTo>
                    <a:pt x="1471" y="1790"/>
                  </a:lnTo>
                  <a:lnTo>
                    <a:pt x="1498" y="1776"/>
                  </a:lnTo>
                  <a:lnTo>
                    <a:pt x="1508" y="1769"/>
                  </a:lnTo>
                  <a:lnTo>
                    <a:pt x="1514" y="1761"/>
                  </a:lnTo>
                  <a:lnTo>
                    <a:pt x="1517" y="1754"/>
                  </a:lnTo>
                  <a:lnTo>
                    <a:pt x="1520" y="1751"/>
                  </a:lnTo>
                  <a:lnTo>
                    <a:pt x="1529" y="1731"/>
                  </a:lnTo>
                  <a:lnTo>
                    <a:pt x="1546" y="1689"/>
                  </a:lnTo>
                  <a:lnTo>
                    <a:pt x="1568" y="1630"/>
                  </a:lnTo>
                  <a:lnTo>
                    <a:pt x="1595" y="1560"/>
                  </a:lnTo>
                  <a:lnTo>
                    <a:pt x="1621" y="1486"/>
                  </a:lnTo>
                  <a:lnTo>
                    <a:pt x="1646" y="1413"/>
                  </a:lnTo>
                  <a:lnTo>
                    <a:pt x="1668" y="1350"/>
                  </a:lnTo>
                  <a:lnTo>
                    <a:pt x="1686" y="1302"/>
                  </a:lnTo>
                  <a:lnTo>
                    <a:pt x="1691" y="1295"/>
                  </a:lnTo>
                  <a:lnTo>
                    <a:pt x="1699" y="1284"/>
                  </a:lnTo>
                  <a:lnTo>
                    <a:pt x="1709" y="1272"/>
                  </a:lnTo>
                  <a:lnTo>
                    <a:pt x="1714" y="1261"/>
                  </a:lnTo>
                  <a:lnTo>
                    <a:pt x="1718" y="1249"/>
                  </a:lnTo>
                  <a:lnTo>
                    <a:pt x="1719" y="1233"/>
                  </a:lnTo>
                  <a:lnTo>
                    <a:pt x="1718" y="1218"/>
                  </a:lnTo>
                  <a:lnTo>
                    <a:pt x="1717" y="1206"/>
                  </a:lnTo>
                  <a:lnTo>
                    <a:pt x="1721" y="1197"/>
                  </a:lnTo>
                  <a:lnTo>
                    <a:pt x="1728" y="1182"/>
                  </a:lnTo>
                  <a:lnTo>
                    <a:pt x="1736" y="1164"/>
                  </a:lnTo>
                  <a:lnTo>
                    <a:pt x="1745" y="1143"/>
                  </a:lnTo>
                  <a:lnTo>
                    <a:pt x="1755" y="1120"/>
                  </a:lnTo>
                  <a:lnTo>
                    <a:pt x="1763" y="1097"/>
                  </a:lnTo>
                  <a:lnTo>
                    <a:pt x="1768" y="1075"/>
                  </a:lnTo>
                  <a:lnTo>
                    <a:pt x="1773" y="1056"/>
                  </a:lnTo>
                  <a:lnTo>
                    <a:pt x="1768" y="1031"/>
                  </a:lnTo>
                  <a:lnTo>
                    <a:pt x="1752" y="1001"/>
                  </a:lnTo>
                  <a:lnTo>
                    <a:pt x="1727" y="969"/>
                  </a:lnTo>
                  <a:lnTo>
                    <a:pt x="1697" y="937"/>
                  </a:lnTo>
                  <a:lnTo>
                    <a:pt x="1667" y="907"/>
                  </a:lnTo>
                  <a:lnTo>
                    <a:pt x="1640" y="881"/>
                  </a:lnTo>
                  <a:lnTo>
                    <a:pt x="1618" y="863"/>
                  </a:lnTo>
                  <a:lnTo>
                    <a:pt x="1606" y="85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HN"/>
            </a:p>
          </p:txBody>
        </p:sp>
        <p:sp>
          <p:nvSpPr>
            <p:cNvPr id="55" name="Freeform 38"/>
            <p:cNvSpPr>
              <a:spLocks/>
            </p:cNvSpPr>
            <p:nvPr/>
          </p:nvSpPr>
          <p:spPr bwMode="auto">
            <a:xfrm>
              <a:off x="3622" y="3002"/>
              <a:ext cx="26" cy="30"/>
            </a:xfrm>
            <a:custGeom>
              <a:avLst/>
              <a:gdLst/>
              <a:ahLst/>
              <a:cxnLst>
                <a:cxn ang="0">
                  <a:pos x="0" y="39"/>
                </a:cxn>
                <a:cxn ang="0">
                  <a:pos x="2" y="40"/>
                </a:cxn>
                <a:cxn ang="0">
                  <a:pos x="4" y="42"/>
                </a:cxn>
                <a:cxn ang="0">
                  <a:pos x="7" y="46"/>
                </a:cxn>
                <a:cxn ang="0">
                  <a:pos x="13" y="50"/>
                </a:cxn>
                <a:cxn ang="0">
                  <a:pos x="19" y="54"/>
                </a:cxn>
                <a:cxn ang="0">
                  <a:pos x="25" y="57"/>
                </a:cxn>
                <a:cxn ang="0">
                  <a:pos x="32" y="58"/>
                </a:cxn>
                <a:cxn ang="0">
                  <a:pos x="38" y="58"/>
                </a:cxn>
                <a:cxn ang="0">
                  <a:pos x="49" y="49"/>
                </a:cxn>
                <a:cxn ang="0">
                  <a:pos x="52" y="31"/>
                </a:cxn>
                <a:cxn ang="0">
                  <a:pos x="52" y="11"/>
                </a:cxn>
                <a:cxn ang="0">
                  <a:pos x="50" y="0"/>
                </a:cxn>
                <a:cxn ang="0">
                  <a:pos x="0" y="39"/>
                </a:cxn>
              </a:cxnLst>
              <a:rect l="0" t="0" r="r" b="b"/>
              <a:pathLst>
                <a:path w="52" h="58">
                  <a:moveTo>
                    <a:pt x="0" y="39"/>
                  </a:moveTo>
                  <a:lnTo>
                    <a:pt x="2" y="40"/>
                  </a:lnTo>
                  <a:lnTo>
                    <a:pt x="4" y="42"/>
                  </a:lnTo>
                  <a:lnTo>
                    <a:pt x="7" y="46"/>
                  </a:lnTo>
                  <a:lnTo>
                    <a:pt x="13" y="50"/>
                  </a:lnTo>
                  <a:lnTo>
                    <a:pt x="19" y="54"/>
                  </a:lnTo>
                  <a:lnTo>
                    <a:pt x="25" y="57"/>
                  </a:lnTo>
                  <a:lnTo>
                    <a:pt x="32" y="58"/>
                  </a:lnTo>
                  <a:lnTo>
                    <a:pt x="38" y="58"/>
                  </a:lnTo>
                  <a:lnTo>
                    <a:pt x="49" y="49"/>
                  </a:lnTo>
                  <a:lnTo>
                    <a:pt x="52" y="31"/>
                  </a:lnTo>
                  <a:lnTo>
                    <a:pt x="52" y="11"/>
                  </a:lnTo>
                  <a:lnTo>
                    <a:pt x="50" y="0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HN"/>
            </a:p>
          </p:txBody>
        </p:sp>
        <p:sp>
          <p:nvSpPr>
            <p:cNvPr id="56" name="Freeform 39"/>
            <p:cNvSpPr>
              <a:spLocks/>
            </p:cNvSpPr>
            <p:nvPr/>
          </p:nvSpPr>
          <p:spPr bwMode="auto">
            <a:xfrm>
              <a:off x="3376" y="2615"/>
              <a:ext cx="68" cy="85"/>
            </a:xfrm>
            <a:custGeom>
              <a:avLst/>
              <a:gdLst/>
              <a:ahLst/>
              <a:cxnLst>
                <a:cxn ang="0">
                  <a:pos x="8" y="86"/>
                </a:cxn>
                <a:cxn ang="0">
                  <a:pos x="4" y="91"/>
                </a:cxn>
                <a:cxn ang="0">
                  <a:pos x="2" y="97"/>
                </a:cxn>
                <a:cxn ang="0">
                  <a:pos x="1" y="101"/>
                </a:cxn>
                <a:cxn ang="0">
                  <a:pos x="0" y="104"/>
                </a:cxn>
                <a:cxn ang="0">
                  <a:pos x="132" y="169"/>
                </a:cxn>
                <a:cxn ang="0">
                  <a:pos x="131" y="142"/>
                </a:cxn>
                <a:cxn ang="0">
                  <a:pos x="132" y="104"/>
                </a:cxn>
                <a:cxn ang="0">
                  <a:pos x="133" y="56"/>
                </a:cxn>
                <a:cxn ang="0">
                  <a:pos x="136" y="0"/>
                </a:cxn>
                <a:cxn ang="0">
                  <a:pos x="122" y="9"/>
                </a:cxn>
                <a:cxn ang="0">
                  <a:pos x="106" y="22"/>
                </a:cxn>
                <a:cxn ang="0">
                  <a:pos x="86" y="34"/>
                </a:cxn>
                <a:cxn ang="0">
                  <a:pos x="67" y="48"/>
                </a:cxn>
                <a:cxn ang="0">
                  <a:pos x="47" y="61"/>
                </a:cxn>
                <a:cxn ang="0">
                  <a:pos x="30" y="72"/>
                </a:cxn>
                <a:cxn ang="0">
                  <a:pos x="16" y="82"/>
                </a:cxn>
                <a:cxn ang="0">
                  <a:pos x="8" y="86"/>
                </a:cxn>
              </a:cxnLst>
              <a:rect l="0" t="0" r="r" b="b"/>
              <a:pathLst>
                <a:path w="136" h="169">
                  <a:moveTo>
                    <a:pt x="8" y="86"/>
                  </a:moveTo>
                  <a:lnTo>
                    <a:pt x="4" y="91"/>
                  </a:lnTo>
                  <a:lnTo>
                    <a:pt x="2" y="97"/>
                  </a:lnTo>
                  <a:lnTo>
                    <a:pt x="1" y="101"/>
                  </a:lnTo>
                  <a:lnTo>
                    <a:pt x="0" y="104"/>
                  </a:lnTo>
                  <a:lnTo>
                    <a:pt x="132" y="169"/>
                  </a:lnTo>
                  <a:lnTo>
                    <a:pt x="131" y="142"/>
                  </a:lnTo>
                  <a:lnTo>
                    <a:pt x="132" y="104"/>
                  </a:lnTo>
                  <a:lnTo>
                    <a:pt x="133" y="56"/>
                  </a:lnTo>
                  <a:lnTo>
                    <a:pt x="136" y="0"/>
                  </a:lnTo>
                  <a:lnTo>
                    <a:pt x="122" y="9"/>
                  </a:lnTo>
                  <a:lnTo>
                    <a:pt x="106" y="22"/>
                  </a:lnTo>
                  <a:lnTo>
                    <a:pt x="86" y="34"/>
                  </a:lnTo>
                  <a:lnTo>
                    <a:pt x="67" y="48"/>
                  </a:lnTo>
                  <a:lnTo>
                    <a:pt x="47" y="61"/>
                  </a:lnTo>
                  <a:lnTo>
                    <a:pt x="30" y="72"/>
                  </a:lnTo>
                  <a:lnTo>
                    <a:pt x="16" y="82"/>
                  </a:lnTo>
                  <a:lnTo>
                    <a:pt x="8" y="86"/>
                  </a:lnTo>
                  <a:close/>
                </a:path>
              </a:pathLst>
            </a:custGeom>
            <a:solidFill>
              <a:srgbClr val="FFFFF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HN"/>
            </a:p>
          </p:txBody>
        </p:sp>
        <p:sp>
          <p:nvSpPr>
            <p:cNvPr id="57" name="Freeform 40"/>
            <p:cNvSpPr>
              <a:spLocks/>
            </p:cNvSpPr>
            <p:nvPr/>
          </p:nvSpPr>
          <p:spPr bwMode="auto">
            <a:xfrm>
              <a:off x="3535" y="2142"/>
              <a:ext cx="229" cy="218"/>
            </a:xfrm>
            <a:custGeom>
              <a:avLst/>
              <a:gdLst/>
              <a:ahLst/>
              <a:cxnLst>
                <a:cxn ang="0">
                  <a:pos x="126" y="394"/>
                </a:cxn>
                <a:cxn ang="0">
                  <a:pos x="180" y="399"/>
                </a:cxn>
                <a:cxn ang="0">
                  <a:pos x="222" y="402"/>
                </a:cxn>
                <a:cxn ang="0">
                  <a:pos x="266" y="362"/>
                </a:cxn>
                <a:cxn ang="0">
                  <a:pos x="326" y="301"/>
                </a:cxn>
                <a:cxn ang="0">
                  <a:pos x="353" y="269"/>
                </a:cxn>
                <a:cxn ang="0">
                  <a:pos x="362" y="241"/>
                </a:cxn>
                <a:cxn ang="0">
                  <a:pos x="376" y="263"/>
                </a:cxn>
                <a:cxn ang="0">
                  <a:pos x="357" y="294"/>
                </a:cxn>
                <a:cxn ang="0">
                  <a:pos x="301" y="354"/>
                </a:cxn>
                <a:cxn ang="0">
                  <a:pos x="235" y="415"/>
                </a:cxn>
                <a:cxn ang="0">
                  <a:pos x="224" y="427"/>
                </a:cxn>
                <a:cxn ang="0">
                  <a:pos x="230" y="433"/>
                </a:cxn>
                <a:cxn ang="0">
                  <a:pos x="275" y="437"/>
                </a:cxn>
                <a:cxn ang="0">
                  <a:pos x="346" y="419"/>
                </a:cxn>
                <a:cxn ang="0">
                  <a:pos x="412" y="378"/>
                </a:cxn>
                <a:cxn ang="0">
                  <a:pos x="447" y="353"/>
                </a:cxn>
                <a:cxn ang="0">
                  <a:pos x="460" y="341"/>
                </a:cxn>
                <a:cxn ang="0">
                  <a:pos x="440" y="258"/>
                </a:cxn>
                <a:cxn ang="0">
                  <a:pos x="397" y="202"/>
                </a:cxn>
                <a:cxn ang="0">
                  <a:pos x="377" y="189"/>
                </a:cxn>
                <a:cxn ang="0">
                  <a:pos x="400" y="183"/>
                </a:cxn>
                <a:cxn ang="0">
                  <a:pos x="422" y="178"/>
                </a:cxn>
                <a:cxn ang="0">
                  <a:pos x="430" y="122"/>
                </a:cxn>
                <a:cxn ang="0">
                  <a:pos x="424" y="76"/>
                </a:cxn>
                <a:cxn ang="0">
                  <a:pos x="399" y="77"/>
                </a:cxn>
                <a:cxn ang="0">
                  <a:pos x="372" y="209"/>
                </a:cxn>
                <a:cxn ang="0">
                  <a:pos x="331" y="183"/>
                </a:cxn>
                <a:cxn ang="0">
                  <a:pos x="306" y="159"/>
                </a:cxn>
                <a:cxn ang="0">
                  <a:pos x="230" y="73"/>
                </a:cxn>
                <a:cxn ang="0">
                  <a:pos x="154" y="12"/>
                </a:cxn>
                <a:cxn ang="0">
                  <a:pos x="126" y="5"/>
                </a:cxn>
                <a:cxn ang="0">
                  <a:pos x="93" y="8"/>
                </a:cxn>
                <a:cxn ang="0">
                  <a:pos x="75" y="11"/>
                </a:cxn>
                <a:cxn ang="0">
                  <a:pos x="58" y="3"/>
                </a:cxn>
                <a:cxn ang="0">
                  <a:pos x="43" y="1"/>
                </a:cxn>
                <a:cxn ang="0">
                  <a:pos x="33" y="6"/>
                </a:cxn>
                <a:cxn ang="0">
                  <a:pos x="20" y="31"/>
                </a:cxn>
                <a:cxn ang="0">
                  <a:pos x="5" y="69"/>
                </a:cxn>
                <a:cxn ang="0">
                  <a:pos x="8" y="85"/>
                </a:cxn>
                <a:cxn ang="0">
                  <a:pos x="22" y="89"/>
                </a:cxn>
                <a:cxn ang="0">
                  <a:pos x="35" y="95"/>
                </a:cxn>
                <a:cxn ang="0">
                  <a:pos x="50" y="111"/>
                </a:cxn>
                <a:cxn ang="0">
                  <a:pos x="68" y="136"/>
                </a:cxn>
                <a:cxn ang="0">
                  <a:pos x="73" y="157"/>
                </a:cxn>
                <a:cxn ang="0">
                  <a:pos x="57" y="213"/>
                </a:cxn>
                <a:cxn ang="0">
                  <a:pos x="41" y="271"/>
                </a:cxn>
                <a:cxn ang="0">
                  <a:pos x="45" y="282"/>
                </a:cxn>
                <a:cxn ang="0">
                  <a:pos x="61" y="292"/>
                </a:cxn>
                <a:cxn ang="0">
                  <a:pos x="79" y="300"/>
                </a:cxn>
                <a:cxn ang="0">
                  <a:pos x="65" y="305"/>
                </a:cxn>
                <a:cxn ang="0">
                  <a:pos x="53" y="307"/>
                </a:cxn>
                <a:cxn ang="0">
                  <a:pos x="73" y="348"/>
                </a:cxn>
                <a:cxn ang="0">
                  <a:pos x="98" y="387"/>
                </a:cxn>
              </a:cxnLst>
              <a:rect l="0" t="0" r="r" b="b"/>
              <a:pathLst>
                <a:path w="460" h="437">
                  <a:moveTo>
                    <a:pt x="105" y="391"/>
                  </a:moveTo>
                  <a:lnTo>
                    <a:pt x="113" y="392"/>
                  </a:lnTo>
                  <a:lnTo>
                    <a:pt x="126" y="394"/>
                  </a:lnTo>
                  <a:lnTo>
                    <a:pt x="143" y="395"/>
                  </a:lnTo>
                  <a:lnTo>
                    <a:pt x="162" y="398"/>
                  </a:lnTo>
                  <a:lnTo>
                    <a:pt x="180" y="399"/>
                  </a:lnTo>
                  <a:lnTo>
                    <a:pt x="197" y="400"/>
                  </a:lnTo>
                  <a:lnTo>
                    <a:pt x="212" y="401"/>
                  </a:lnTo>
                  <a:lnTo>
                    <a:pt x="222" y="402"/>
                  </a:lnTo>
                  <a:lnTo>
                    <a:pt x="231" y="394"/>
                  </a:lnTo>
                  <a:lnTo>
                    <a:pt x="247" y="380"/>
                  </a:lnTo>
                  <a:lnTo>
                    <a:pt x="266" y="362"/>
                  </a:lnTo>
                  <a:lnTo>
                    <a:pt x="287" y="341"/>
                  </a:lnTo>
                  <a:lnTo>
                    <a:pt x="308" y="319"/>
                  </a:lnTo>
                  <a:lnTo>
                    <a:pt x="326" y="301"/>
                  </a:lnTo>
                  <a:lnTo>
                    <a:pt x="340" y="286"/>
                  </a:lnTo>
                  <a:lnTo>
                    <a:pt x="348" y="277"/>
                  </a:lnTo>
                  <a:lnTo>
                    <a:pt x="353" y="269"/>
                  </a:lnTo>
                  <a:lnTo>
                    <a:pt x="356" y="258"/>
                  </a:lnTo>
                  <a:lnTo>
                    <a:pt x="360" y="248"/>
                  </a:lnTo>
                  <a:lnTo>
                    <a:pt x="362" y="241"/>
                  </a:lnTo>
                  <a:lnTo>
                    <a:pt x="380" y="246"/>
                  </a:lnTo>
                  <a:lnTo>
                    <a:pt x="379" y="251"/>
                  </a:lnTo>
                  <a:lnTo>
                    <a:pt x="376" y="263"/>
                  </a:lnTo>
                  <a:lnTo>
                    <a:pt x="370" y="277"/>
                  </a:lnTo>
                  <a:lnTo>
                    <a:pt x="363" y="288"/>
                  </a:lnTo>
                  <a:lnTo>
                    <a:pt x="357" y="294"/>
                  </a:lnTo>
                  <a:lnTo>
                    <a:pt x="344" y="309"/>
                  </a:lnTo>
                  <a:lnTo>
                    <a:pt x="324" y="330"/>
                  </a:lnTo>
                  <a:lnTo>
                    <a:pt x="301" y="354"/>
                  </a:lnTo>
                  <a:lnTo>
                    <a:pt x="276" y="378"/>
                  </a:lnTo>
                  <a:lnTo>
                    <a:pt x="254" y="400"/>
                  </a:lnTo>
                  <a:lnTo>
                    <a:pt x="235" y="415"/>
                  </a:lnTo>
                  <a:lnTo>
                    <a:pt x="224" y="422"/>
                  </a:lnTo>
                  <a:lnTo>
                    <a:pt x="224" y="425"/>
                  </a:lnTo>
                  <a:lnTo>
                    <a:pt x="224" y="427"/>
                  </a:lnTo>
                  <a:lnTo>
                    <a:pt x="224" y="430"/>
                  </a:lnTo>
                  <a:lnTo>
                    <a:pt x="224" y="431"/>
                  </a:lnTo>
                  <a:lnTo>
                    <a:pt x="230" y="433"/>
                  </a:lnTo>
                  <a:lnTo>
                    <a:pt x="240" y="436"/>
                  </a:lnTo>
                  <a:lnTo>
                    <a:pt x="256" y="437"/>
                  </a:lnTo>
                  <a:lnTo>
                    <a:pt x="275" y="437"/>
                  </a:lnTo>
                  <a:lnTo>
                    <a:pt x="296" y="434"/>
                  </a:lnTo>
                  <a:lnTo>
                    <a:pt x="321" y="429"/>
                  </a:lnTo>
                  <a:lnTo>
                    <a:pt x="346" y="419"/>
                  </a:lnTo>
                  <a:lnTo>
                    <a:pt x="372" y="404"/>
                  </a:lnTo>
                  <a:lnTo>
                    <a:pt x="393" y="391"/>
                  </a:lnTo>
                  <a:lnTo>
                    <a:pt x="412" y="378"/>
                  </a:lnTo>
                  <a:lnTo>
                    <a:pt x="427" y="368"/>
                  </a:lnTo>
                  <a:lnTo>
                    <a:pt x="438" y="360"/>
                  </a:lnTo>
                  <a:lnTo>
                    <a:pt x="447" y="353"/>
                  </a:lnTo>
                  <a:lnTo>
                    <a:pt x="453" y="347"/>
                  </a:lnTo>
                  <a:lnTo>
                    <a:pt x="458" y="343"/>
                  </a:lnTo>
                  <a:lnTo>
                    <a:pt x="460" y="341"/>
                  </a:lnTo>
                  <a:lnTo>
                    <a:pt x="454" y="310"/>
                  </a:lnTo>
                  <a:lnTo>
                    <a:pt x="454" y="310"/>
                  </a:lnTo>
                  <a:lnTo>
                    <a:pt x="440" y="258"/>
                  </a:lnTo>
                  <a:lnTo>
                    <a:pt x="422" y="286"/>
                  </a:lnTo>
                  <a:lnTo>
                    <a:pt x="406" y="204"/>
                  </a:lnTo>
                  <a:lnTo>
                    <a:pt x="397" y="202"/>
                  </a:lnTo>
                  <a:lnTo>
                    <a:pt x="389" y="198"/>
                  </a:lnTo>
                  <a:lnTo>
                    <a:pt x="382" y="194"/>
                  </a:lnTo>
                  <a:lnTo>
                    <a:pt x="377" y="189"/>
                  </a:lnTo>
                  <a:lnTo>
                    <a:pt x="393" y="178"/>
                  </a:lnTo>
                  <a:lnTo>
                    <a:pt x="394" y="180"/>
                  </a:lnTo>
                  <a:lnTo>
                    <a:pt x="400" y="183"/>
                  </a:lnTo>
                  <a:lnTo>
                    <a:pt x="407" y="184"/>
                  </a:lnTo>
                  <a:lnTo>
                    <a:pt x="417" y="183"/>
                  </a:lnTo>
                  <a:lnTo>
                    <a:pt x="422" y="178"/>
                  </a:lnTo>
                  <a:lnTo>
                    <a:pt x="425" y="165"/>
                  </a:lnTo>
                  <a:lnTo>
                    <a:pt x="429" y="146"/>
                  </a:lnTo>
                  <a:lnTo>
                    <a:pt x="430" y="122"/>
                  </a:lnTo>
                  <a:lnTo>
                    <a:pt x="430" y="110"/>
                  </a:lnTo>
                  <a:lnTo>
                    <a:pt x="429" y="92"/>
                  </a:lnTo>
                  <a:lnTo>
                    <a:pt x="424" y="76"/>
                  </a:lnTo>
                  <a:lnTo>
                    <a:pt x="410" y="64"/>
                  </a:lnTo>
                  <a:lnTo>
                    <a:pt x="405" y="68"/>
                  </a:lnTo>
                  <a:lnTo>
                    <a:pt x="399" y="77"/>
                  </a:lnTo>
                  <a:lnTo>
                    <a:pt x="392" y="91"/>
                  </a:lnTo>
                  <a:lnTo>
                    <a:pt x="385" y="106"/>
                  </a:lnTo>
                  <a:lnTo>
                    <a:pt x="372" y="209"/>
                  </a:lnTo>
                  <a:lnTo>
                    <a:pt x="347" y="168"/>
                  </a:lnTo>
                  <a:lnTo>
                    <a:pt x="339" y="178"/>
                  </a:lnTo>
                  <a:lnTo>
                    <a:pt x="331" y="183"/>
                  </a:lnTo>
                  <a:lnTo>
                    <a:pt x="324" y="187"/>
                  </a:lnTo>
                  <a:lnTo>
                    <a:pt x="318" y="187"/>
                  </a:lnTo>
                  <a:lnTo>
                    <a:pt x="306" y="159"/>
                  </a:lnTo>
                  <a:lnTo>
                    <a:pt x="285" y="130"/>
                  </a:lnTo>
                  <a:lnTo>
                    <a:pt x="258" y="100"/>
                  </a:lnTo>
                  <a:lnTo>
                    <a:pt x="230" y="73"/>
                  </a:lnTo>
                  <a:lnTo>
                    <a:pt x="201" y="47"/>
                  </a:lnTo>
                  <a:lnTo>
                    <a:pt x="174" y="27"/>
                  </a:lnTo>
                  <a:lnTo>
                    <a:pt x="154" y="12"/>
                  </a:lnTo>
                  <a:lnTo>
                    <a:pt x="141" y="5"/>
                  </a:lnTo>
                  <a:lnTo>
                    <a:pt x="135" y="4"/>
                  </a:lnTo>
                  <a:lnTo>
                    <a:pt x="126" y="5"/>
                  </a:lnTo>
                  <a:lnTo>
                    <a:pt x="116" y="5"/>
                  </a:lnTo>
                  <a:lnTo>
                    <a:pt x="104" y="6"/>
                  </a:lnTo>
                  <a:lnTo>
                    <a:pt x="93" y="8"/>
                  </a:lnTo>
                  <a:lnTo>
                    <a:pt x="84" y="9"/>
                  </a:lnTo>
                  <a:lnTo>
                    <a:pt x="78" y="11"/>
                  </a:lnTo>
                  <a:lnTo>
                    <a:pt x="75" y="11"/>
                  </a:lnTo>
                  <a:lnTo>
                    <a:pt x="70" y="7"/>
                  </a:lnTo>
                  <a:lnTo>
                    <a:pt x="64" y="5"/>
                  </a:lnTo>
                  <a:lnTo>
                    <a:pt x="58" y="3"/>
                  </a:lnTo>
                  <a:lnTo>
                    <a:pt x="52" y="1"/>
                  </a:lnTo>
                  <a:lnTo>
                    <a:pt x="48" y="1"/>
                  </a:lnTo>
                  <a:lnTo>
                    <a:pt x="43" y="1"/>
                  </a:lnTo>
                  <a:lnTo>
                    <a:pt x="40" y="1"/>
                  </a:lnTo>
                  <a:lnTo>
                    <a:pt x="36" y="0"/>
                  </a:lnTo>
                  <a:lnTo>
                    <a:pt x="33" y="6"/>
                  </a:lnTo>
                  <a:lnTo>
                    <a:pt x="29" y="13"/>
                  </a:lnTo>
                  <a:lnTo>
                    <a:pt x="25" y="21"/>
                  </a:lnTo>
                  <a:lnTo>
                    <a:pt x="20" y="31"/>
                  </a:lnTo>
                  <a:lnTo>
                    <a:pt x="15" y="43"/>
                  </a:lnTo>
                  <a:lnTo>
                    <a:pt x="10" y="55"/>
                  </a:lnTo>
                  <a:lnTo>
                    <a:pt x="5" y="69"/>
                  </a:lnTo>
                  <a:lnTo>
                    <a:pt x="0" y="84"/>
                  </a:lnTo>
                  <a:lnTo>
                    <a:pt x="4" y="84"/>
                  </a:lnTo>
                  <a:lnTo>
                    <a:pt x="8" y="85"/>
                  </a:lnTo>
                  <a:lnTo>
                    <a:pt x="13" y="87"/>
                  </a:lnTo>
                  <a:lnTo>
                    <a:pt x="18" y="88"/>
                  </a:lnTo>
                  <a:lnTo>
                    <a:pt x="22" y="89"/>
                  </a:lnTo>
                  <a:lnTo>
                    <a:pt x="27" y="90"/>
                  </a:lnTo>
                  <a:lnTo>
                    <a:pt x="32" y="92"/>
                  </a:lnTo>
                  <a:lnTo>
                    <a:pt x="35" y="95"/>
                  </a:lnTo>
                  <a:lnTo>
                    <a:pt x="38" y="98"/>
                  </a:lnTo>
                  <a:lnTo>
                    <a:pt x="44" y="104"/>
                  </a:lnTo>
                  <a:lnTo>
                    <a:pt x="50" y="111"/>
                  </a:lnTo>
                  <a:lnTo>
                    <a:pt x="57" y="119"/>
                  </a:lnTo>
                  <a:lnTo>
                    <a:pt x="63" y="128"/>
                  </a:lnTo>
                  <a:lnTo>
                    <a:pt x="68" y="136"/>
                  </a:lnTo>
                  <a:lnTo>
                    <a:pt x="72" y="144"/>
                  </a:lnTo>
                  <a:lnTo>
                    <a:pt x="74" y="150"/>
                  </a:lnTo>
                  <a:lnTo>
                    <a:pt x="73" y="157"/>
                  </a:lnTo>
                  <a:lnTo>
                    <a:pt x="70" y="172"/>
                  </a:lnTo>
                  <a:lnTo>
                    <a:pt x="64" y="191"/>
                  </a:lnTo>
                  <a:lnTo>
                    <a:pt x="57" y="213"/>
                  </a:lnTo>
                  <a:lnTo>
                    <a:pt x="51" y="236"/>
                  </a:lnTo>
                  <a:lnTo>
                    <a:pt x="44" y="256"/>
                  </a:lnTo>
                  <a:lnTo>
                    <a:pt x="41" y="271"/>
                  </a:lnTo>
                  <a:lnTo>
                    <a:pt x="38" y="278"/>
                  </a:lnTo>
                  <a:lnTo>
                    <a:pt x="42" y="280"/>
                  </a:lnTo>
                  <a:lnTo>
                    <a:pt x="45" y="282"/>
                  </a:lnTo>
                  <a:lnTo>
                    <a:pt x="50" y="286"/>
                  </a:lnTo>
                  <a:lnTo>
                    <a:pt x="56" y="288"/>
                  </a:lnTo>
                  <a:lnTo>
                    <a:pt x="61" y="292"/>
                  </a:lnTo>
                  <a:lnTo>
                    <a:pt x="67" y="295"/>
                  </a:lnTo>
                  <a:lnTo>
                    <a:pt x="73" y="297"/>
                  </a:lnTo>
                  <a:lnTo>
                    <a:pt x="79" y="300"/>
                  </a:lnTo>
                  <a:lnTo>
                    <a:pt x="79" y="310"/>
                  </a:lnTo>
                  <a:lnTo>
                    <a:pt x="73" y="309"/>
                  </a:lnTo>
                  <a:lnTo>
                    <a:pt x="65" y="305"/>
                  </a:lnTo>
                  <a:lnTo>
                    <a:pt x="57" y="303"/>
                  </a:lnTo>
                  <a:lnTo>
                    <a:pt x="51" y="302"/>
                  </a:lnTo>
                  <a:lnTo>
                    <a:pt x="53" y="307"/>
                  </a:lnTo>
                  <a:lnTo>
                    <a:pt x="58" y="317"/>
                  </a:lnTo>
                  <a:lnTo>
                    <a:pt x="65" y="332"/>
                  </a:lnTo>
                  <a:lnTo>
                    <a:pt x="73" y="348"/>
                  </a:lnTo>
                  <a:lnTo>
                    <a:pt x="81" y="364"/>
                  </a:lnTo>
                  <a:lnTo>
                    <a:pt x="90" y="378"/>
                  </a:lnTo>
                  <a:lnTo>
                    <a:pt x="98" y="387"/>
                  </a:lnTo>
                  <a:lnTo>
                    <a:pt x="105" y="391"/>
                  </a:lnTo>
                  <a:close/>
                </a:path>
              </a:pathLst>
            </a:custGeom>
            <a:solidFill>
              <a:srgbClr val="F9D8A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HN"/>
            </a:p>
          </p:txBody>
        </p:sp>
        <p:sp>
          <p:nvSpPr>
            <p:cNvPr id="58" name="Freeform 41"/>
            <p:cNvSpPr>
              <a:spLocks/>
            </p:cNvSpPr>
            <p:nvPr/>
          </p:nvSpPr>
          <p:spPr bwMode="auto">
            <a:xfrm>
              <a:off x="3634" y="2389"/>
              <a:ext cx="42" cy="40"/>
            </a:xfrm>
            <a:custGeom>
              <a:avLst/>
              <a:gdLst/>
              <a:ahLst/>
              <a:cxnLst>
                <a:cxn ang="0">
                  <a:pos x="85" y="25"/>
                </a:cxn>
                <a:cxn ang="0">
                  <a:pos x="74" y="9"/>
                </a:cxn>
                <a:cxn ang="0">
                  <a:pos x="65" y="8"/>
                </a:cxn>
                <a:cxn ang="0">
                  <a:pos x="56" y="6"/>
                </a:cxn>
                <a:cxn ang="0">
                  <a:pos x="45" y="5"/>
                </a:cxn>
                <a:cxn ang="0">
                  <a:pos x="37" y="4"/>
                </a:cxn>
                <a:cxn ang="0">
                  <a:pos x="28" y="2"/>
                </a:cxn>
                <a:cxn ang="0">
                  <a:pos x="21" y="1"/>
                </a:cxn>
                <a:cxn ang="0">
                  <a:pos x="17" y="0"/>
                </a:cxn>
                <a:cxn ang="0">
                  <a:pos x="13" y="0"/>
                </a:cxn>
                <a:cxn ang="0">
                  <a:pos x="10" y="4"/>
                </a:cxn>
                <a:cxn ang="0">
                  <a:pos x="6" y="7"/>
                </a:cxn>
                <a:cxn ang="0">
                  <a:pos x="3" y="10"/>
                </a:cxn>
                <a:cxn ang="0">
                  <a:pos x="0" y="13"/>
                </a:cxn>
                <a:cxn ang="0">
                  <a:pos x="0" y="13"/>
                </a:cxn>
                <a:cxn ang="0">
                  <a:pos x="3" y="32"/>
                </a:cxn>
                <a:cxn ang="0">
                  <a:pos x="5" y="50"/>
                </a:cxn>
                <a:cxn ang="0">
                  <a:pos x="7" y="66"/>
                </a:cxn>
                <a:cxn ang="0">
                  <a:pos x="10" y="76"/>
                </a:cxn>
                <a:cxn ang="0">
                  <a:pos x="13" y="76"/>
                </a:cxn>
                <a:cxn ang="0">
                  <a:pos x="18" y="77"/>
                </a:cxn>
                <a:cxn ang="0">
                  <a:pos x="24" y="77"/>
                </a:cxn>
                <a:cxn ang="0">
                  <a:pos x="30" y="78"/>
                </a:cxn>
                <a:cxn ang="0">
                  <a:pos x="37" y="80"/>
                </a:cxn>
                <a:cxn ang="0">
                  <a:pos x="45" y="81"/>
                </a:cxn>
                <a:cxn ang="0">
                  <a:pos x="52" y="81"/>
                </a:cxn>
                <a:cxn ang="0">
                  <a:pos x="60" y="82"/>
                </a:cxn>
                <a:cxn ang="0">
                  <a:pos x="85" y="25"/>
                </a:cxn>
              </a:cxnLst>
              <a:rect l="0" t="0" r="r" b="b"/>
              <a:pathLst>
                <a:path w="85" h="82">
                  <a:moveTo>
                    <a:pt x="85" y="25"/>
                  </a:moveTo>
                  <a:lnTo>
                    <a:pt x="74" y="9"/>
                  </a:lnTo>
                  <a:lnTo>
                    <a:pt x="65" y="8"/>
                  </a:lnTo>
                  <a:lnTo>
                    <a:pt x="56" y="6"/>
                  </a:lnTo>
                  <a:lnTo>
                    <a:pt x="45" y="5"/>
                  </a:lnTo>
                  <a:lnTo>
                    <a:pt x="37" y="4"/>
                  </a:lnTo>
                  <a:lnTo>
                    <a:pt x="28" y="2"/>
                  </a:lnTo>
                  <a:lnTo>
                    <a:pt x="21" y="1"/>
                  </a:lnTo>
                  <a:lnTo>
                    <a:pt x="17" y="0"/>
                  </a:lnTo>
                  <a:lnTo>
                    <a:pt x="13" y="0"/>
                  </a:lnTo>
                  <a:lnTo>
                    <a:pt x="10" y="4"/>
                  </a:lnTo>
                  <a:lnTo>
                    <a:pt x="6" y="7"/>
                  </a:lnTo>
                  <a:lnTo>
                    <a:pt x="3" y="10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3" y="32"/>
                  </a:lnTo>
                  <a:lnTo>
                    <a:pt x="5" y="50"/>
                  </a:lnTo>
                  <a:lnTo>
                    <a:pt x="7" y="66"/>
                  </a:lnTo>
                  <a:lnTo>
                    <a:pt x="10" y="76"/>
                  </a:lnTo>
                  <a:lnTo>
                    <a:pt x="13" y="76"/>
                  </a:lnTo>
                  <a:lnTo>
                    <a:pt x="18" y="77"/>
                  </a:lnTo>
                  <a:lnTo>
                    <a:pt x="24" y="77"/>
                  </a:lnTo>
                  <a:lnTo>
                    <a:pt x="30" y="78"/>
                  </a:lnTo>
                  <a:lnTo>
                    <a:pt x="37" y="80"/>
                  </a:lnTo>
                  <a:lnTo>
                    <a:pt x="45" y="81"/>
                  </a:lnTo>
                  <a:lnTo>
                    <a:pt x="52" y="81"/>
                  </a:lnTo>
                  <a:lnTo>
                    <a:pt x="60" y="82"/>
                  </a:lnTo>
                  <a:lnTo>
                    <a:pt x="85" y="25"/>
                  </a:lnTo>
                  <a:close/>
                </a:path>
              </a:pathLst>
            </a:custGeom>
            <a:solidFill>
              <a:srgbClr val="00A5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HN"/>
            </a:p>
          </p:txBody>
        </p:sp>
        <p:sp>
          <p:nvSpPr>
            <p:cNvPr id="59" name="Freeform 42"/>
            <p:cNvSpPr>
              <a:spLocks/>
            </p:cNvSpPr>
            <p:nvPr/>
          </p:nvSpPr>
          <p:spPr bwMode="auto">
            <a:xfrm>
              <a:off x="3649" y="2373"/>
              <a:ext cx="14" cy="9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7" y="15"/>
                </a:cxn>
                <a:cxn ang="0">
                  <a:pos x="13" y="16"/>
                </a:cxn>
                <a:cxn ang="0">
                  <a:pos x="20" y="17"/>
                </a:cxn>
                <a:cxn ang="0">
                  <a:pos x="27" y="18"/>
                </a:cxn>
                <a:cxn ang="0">
                  <a:pos x="16" y="0"/>
                </a:cxn>
                <a:cxn ang="0">
                  <a:pos x="15" y="1"/>
                </a:cxn>
                <a:cxn ang="0">
                  <a:pos x="10" y="5"/>
                </a:cxn>
                <a:cxn ang="0">
                  <a:pos x="4" y="9"/>
                </a:cxn>
                <a:cxn ang="0">
                  <a:pos x="0" y="14"/>
                </a:cxn>
              </a:cxnLst>
              <a:rect l="0" t="0" r="r" b="b"/>
              <a:pathLst>
                <a:path w="27" h="18">
                  <a:moveTo>
                    <a:pt x="0" y="14"/>
                  </a:moveTo>
                  <a:lnTo>
                    <a:pt x="7" y="15"/>
                  </a:lnTo>
                  <a:lnTo>
                    <a:pt x="13" y="16"/>
                  </a:lnTo>
                  <a:lnTo>
                    <a:pt x="20" y="17"/>
                  </a:lnTo>
                  <a:lnTo>
                    <a:pt x="27" y="18"/>
                  </a:lnTo>
                  <a:lnTo>
                    <a:pt x="16" y="0"/>
                  </a:lnTo>
                  <a:lnTo>
                    <a:pt x="15" y="1"/>
                  </a:lnTo>
                  <a:lnTo>
                    <a:pt x="10" y="5"/>
                  </a:lnTo>
                  <a:lnTo>
                    <a:pt x="4" y="9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D6D6D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HN"/>
            </a:p>
          </p:txBody>
        </p:sp>
        <p:sp>
          <p:nvSpPr>
            <p:cNvPr id="60" name="Freeform 43"/>
            <p:cNvSpPr>
              <a:spLocks/>
            </p:cNvSpPr>
            <p:nvPr/>
          </p:nvSpPr>
          <p:spPr bwMode="auto">
            <a:xfrm>
              <a:off x="3669" y="2336"/>
              <a:ext cx="87" cy="84"/>
            </a:xfrm>
            <a:custGeom>
              <a:avLst/>
              <a:gdLst/>
              <a:ahLst/>
              <a:cxnLst>
                <a:cxn ang="0">
                  <a:pos x="174" y="0"/>
                </a:cxn>
                <a:cxn ang="0">
                  <a:pos x="169" y="5"/>
                </a:cxn>
                <a:cxn ang="0">
                  <a:pos x="163" y="8"/>
                </a:cxn>
                <a:cxn ang="0">
                  <a:pos x="157" y="13"/>
                </a:cxn>
                <a:cxn ang="0">
                  <a:pos x="151" y="19"/>
                </a:cxn>
                <a:cxn ang="0">
                  <a:pos x="143" y="23"/>
                </a:cxn>
                <a:cxn ang="0">
                  <a:pos x="135" y="29"/>
                </a:cxn>
                <a:cxn ang="0">
                  <a:pos x="127" y="35"/>
                </a:cxn>
                <a:cxn ang="0">
                  <a:pos x="117" y="40"/>
                </a:cxn>
                <a:cxn ang="0">
                  <a:pos x="101" y="51"/>
                </a:cxn>
                <a:cxn ang="0">
                  <a:pos x="86" y="58"/>
                </a:cxn>
                <a:cxn ang="0">
                  <a:pos x="70" y="65"/>
                </a:cxn>
                <a:cxn ang="0">
                  <a:pos x="55" y="69"/>
                </a:cxn>
                <a:cxn ang="0">
                  <a:pos x="40" y="73"/>
                </a:cxn>
                <a:cxn ang="0">
                  <a:pos x="26" y="75"/>
                </a:cxn>
                <a:cxn ang="0">
                  <a:pos x="13" y="76"/>
                </a:cxn>
                <a:cxn ang="0">
                  <a:pos x="0" y="76"/>
                </a:cxn>
                <a:cxn ang="0">
                  <a:pos x="61" y="169"/>
                </a:cxn>
                <a:cxn ang="0">
                  <a:pos x="81" y="164"/>
                </a:cxn>
                <a:cxn ang="0">
                  <a:pos x="95" y="138"/>
                </a:cxn>
                <a:cxn ang="0">
                  <a:pos x="109" y="113"/>
                </a:cxn>
                <a:cxn ang="0">
                  <a:pos x="123" y="90"/>
                </a:cxn>
                <a:cxn ang="0">
                  <a:pos x="135" y="69"/>
                </a:cxn>
                <a:cxn ang="0">
                  <a:pos x="146" y="49"/>
                </a:cxn>
                <a:cxn ang="0">
                  <a:pos x="157" y="31"/>
                </a:cxn>
                <a:cxn ang="0">
                  <a:pos x="166" y="14"/>
                </a:cxn>
                <a:cxn ang="0">
                  <a:pos x="174" y="0"/>
                </a:cxn>
              </a:cxnLst>
              <a:rect l="0" t="0" r="r" b="b"/>
              <a:pathLst>
                <a:path w="174" h="169">
                  <a:moveTo>
                    <a:pt x="174" y="0"/>
                  </a:moveTo>
                  <a:lnTo>
                    <a:pt x="169" y="5"/>
                  </a:lnTo>
                  <a:lnTo>
                    <a:pt x="163" y="8"/>
                  </a:lnTo>
                  <a:lnTo>
                    <a:pt x="157" y="13"/>
                  </a:lnTo>
                  <a:lnTo>
                    <a:pt x="151" y="19"/>
                  </a:lnTo>
                  <a:lnTo>
                    <a:pt x="143" y="23"/>
                  </a:lnTo>
                  <a:lnTo>
                    <a:pt x="135" y="29"/>
                  </a:lnTo>
                  <a:lnTo>
                    <a:pt x="127" y="35"/>
                  </a:lnTo>
                  <a:lnTo>
                    <a:pt x="117" y="40"/>
                  </a:lnTo>
                  <a:lnTo>
                    <a:pt x="101" y="51"/>
                  </a:lnTo>
                  <a:lnTo>
                    <a:pt x="86" y="58"/>
                  </a:lnTo>
                  <a:lnTo>
                    <a:pt x="70" y="65"/>
                  </a:lnTo>
                  <a:lnTo>
                    <a:pt x="55" y="69"/>
                  </a:lnTo>
                  <a:lnTo>
                    <a:pt x="40" y="73"/>
                  </a:lnTo>
                  <a:lnTo>
                    <a:pt x="26" y="75"/>
                  </a:lnTo>
                  <a:lnTo>
                    <a:pt x="13" y="76"/>
                  </a:lnTo>
                  <a:lnTo>
                    <a:pt x="0" y="76"/>
                  </a:lnTo>
                  <a:lnTo>
                    <a:pt x="61" y="169"/>
                  </a:lnTo>
                  <a:lnTo>
                    <a:pt x="81" y="164"/>
                  </a:lnTo>
                  <a:lnTo>
                    <a:pt x="95" y="138"/>
                  </a:lnTo>
                  <a:lnTo>
                    <a:pt x="109" y="113"/>
                  </a:lnTo>
                  <a:lnTo>
                    <a:pt x="123" y="90"/>
                  </a:lnTo>
                  <a:lnTo>
                    <a:pt x="135" y="69"/>
                  </a:lnTo>
                  <a:lnTo>
                    <a:pt x="146" y="49"/>
                  </a:lnTo>
                  <a:lnTo>
                    <a:pt x="157" y="31"/>
                  </a:lnTo>
                  <a:lnTo>
                    <a:pt x="166" y="14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rgbClr val="D6D6D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HN"/>
            </a:p>
          </p:txBody>
        </p:sp>
        <p:sp>
          <p:nvSpPr>
            <p:cNvPr id="61" name="Freeform 44"/>
            <p:cNvSpPr>
              <a:spLocks/>
            </p:cNvSpPr>
            <p:nvPr/>
          </p:nvSpPr>
          <p:spPr bwMode="auto">
            <a:xfrm>
              <a:off x="3666" y="2411"/>
              <a:ext cx="37" cy="89"/>
            </a:xfrm>
            <a:custGeom>
              <a:avLst/>
              <a:gdLst/>
              <a:ahLst/>
              <a:cxnLst>
                <a:cxn ang="0">
                  <a:pos x="59" y="41"/>
                </a:cxn>
                <a:cxn ang="0">
                  <a:pos x="32" y="0"/>
                </a:cxn>
                <a:cxn ang="0">
                  <a:pos x="10" y="51"/>
                </a:cxn>
                <a:cxn ang="0">
                  <a:pos x="9" y="65"/>
                </a:cxn>
                <a:cxn ang="0">
                  <a:pos x="7" y="97"/>
                </a:cxn>
                <a:cxn ang="0">
                  <a:pos x="5" y="138"/>
                </a:cxn>
                <a:cxn ang="0">
                  <a:pos x="0" y="177"/>
                </a:cxn>
                <a:cxn ang="0">
                  <a:pos x="10" y="158"/>
                </a:cxn>
                <a:cxn ang="0">
                  <a:pos x="20" y="139"/>
                </a:cxn>
                <a:cxn ang="0">
                  <a:pos x="29" y="122"/>
                </a:cxn>
                <a:cxn ang="0">
                  <a:pos x="38" y="105"/>
                </a:cxn>
                <a:cxn ang="0">
                  <a:pos x="46" y="89"/>
                </a:cxn>
                <a:cxn ang="0">
                  <a:pos x="55" y="71"/>
                </a:cxn>
                <a:cxn ang="0">
                  <a:pos x="64" y="54"/>
                </a:cxn>
                <a:cxn ang="0">
                  <a:pos x="75" y="37"/>
                </a:cxn>
                <a:cxn ang="0">
                  <a:pos x="59" y="41"/>
                </a:cxn>
              </a:cxnLst>
              <a:rect l="0" t="0" r="r" b="b"/>
              <a:pathLst>
                <a:path w="75" h="177">
                  <a:moveTo>
                    <a:pt x="59" y="41"/>
                  </a:moveTo>
                  <a:lnTo>
                    <a:pt x="32" y="0"/>
                  </a:lnTo>
                  <a:lnTo>
                    <a:pt x="10" y="51"/>
                  </a:lnTo>
                  <a:lnTo>
                    <a:pt x="9" y="65"/>
                  </a:lnTo>
                  <a:lnTo>
                    <a:pt x="7" y="97"/>
                  </a:lnTo>
                  <a:lnTo>
                    <a:pt x="5" y="138"/>
                  </a:lnTo>
                  <a:lnTo>
                    <a:pt x="0" y="177"/>
                  </a:lnTo>
                  <a:lnTo>
                    <a:pt x="10" y="158"/>
                  </a:lnTo>
                  <a:lnTo>
                    <a:pt x="20" y="139"/>
                  </a:lnTo>
                  <a:lnTo>
                    <a:pt x="29" y="122"/>
                  </a:lnTo>
                  <a:lnTo>
                    <a:pt x="38" y="105"/>
                  </a:lnTo>
                  <a:lnTo>
                    <a:pt x="46" y="89"/>
                  </a:lnTo>
                  <a:lnTo>
                    <a:pt x="55" y="71"/>
                  </a:lnTo>
                  <a:lnTo>
                    <a:pt x="64" y="54"/>
                  </a:lnTo>
                  <a:lnTo>
                    <a:pt x="75" y="37"/>
                  </a:lnTo>
                  <a:lnTo>
                    <a:pt x="59" y="41"/>
                  </a:lnTo>
                  <a:close/>
                </a:path>
              </a:pathLst>
            </a:custGeom>
            <a:solidFill>
              <a:srgbClr val="D6D6D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HN"/>
            </a:p>
          </p:txBody>
        </p:sp>
        <p:sp>
          <p:nvSpPr>
            <p:cNvPr id="62" name="Freeform 45"/>
            <p:cNvSpPr>
              <a:spLocks/>
            </p:cNvSpPr>
            <p:nvPr/>
          </p:nvSpPr>
          <p:spPr bwMode="auto">
            <a:xfrm>
              <a:off x="3586" y="2436"/>
              <a:ext cx="74" cy="209"/>
            </a:xfrm>
            <a:custGeom>
              <a:avLst/>
              <a:gdLst/>
              <a:ahLst/>
              <a:cxnLst>
                <a:cxn ang="0">
                  <a:pos x="0" y="418"/>
                </a:cxn>
                <a:cxn ang="0">
                  <a:pos x="15" y="388"/>
                </a:cxn>
                <a:cxn ang="0">
                  <a:pos x="33" y="353"/>
                </a:cxn>
                <a:cxn ang="0">
                  <a:pos x="54" y="314"/>
                </a:cxn>
                <a:cxn ang="0">
                  <a:pos x="74" y="276"/>
                </a:cxn>
                <a:cxn ang="0">
                  <a:pos x="92" y="240"/>
                </a:cxn>
                <a:cxn ang="0">
                  <a:pos x="108" y="212"/>
                </a:cxn>
                <a:cxn ang="0">
                  <a:pos x="119" y="192"/>
                </a:cxn>
                <a:cxn ang="0">
                  <a:pos x="122" y="185"/>
                </a:cxn>
                <a:cxn ang="0">
                  <a:pos x="125" y="164"/>
                </a:cxn>
                <a:cxn ang="0">
                  <a:pos x="131" y="117"/>
                </a:cxn>
                <a:cxn ang="0">
                  <a:pos x="139" y="60"/>
                </a:cxn>
                <a:cxn ang="0">
                  <a:pos x="147" y="4"/>
                </a:cxn>
                <a:cxn ang="0">
                  <a:pos x="140" y="4"/>
                </a:cxn>
                <a:cxn ang="0">
                  <a:pos x="135" y="3"/>
                </a:cxn>
                <a:cxn ang="0">
                  <a:pos x="129" y="3"/>
                </a:cxn>
                <a:cxn ang="0">
                  <a:pos x="124" y="2"/>
                </a:cxn>
                <a:cxn ang="0">
                  <a:pos x="120" y="2"/>
                </a:cxn>
                <a:cxn ang="0">
                  <a:pos x="115" y="1"/>
                </a:cxn>
                <a:cxn ang="0">
                  <a:pos x="112" y="1"/>
                </a:cxn>
                <a:cxn ang="0">
                  <a:pos x="108" y="0"/>
                </a:cxn>
                <a:cxn ang="0">
                  <a:pos x="95" y="26"/>
                </a:cxn>
                <a:cxn ang="0">
                  <a:pos x="83" y="55"/>
                </a:cxn>
                <a:cxn ang="0">
                  <a:pos x="70" y="83"/>
                </a:cxn>
                <a:cxn ang="0">
                  <a:pos x="57" y="110"/>
                </a:cxn>
                <a:cxn ang="0">
                  <a:pos x="47" y="134"/>
                </a:cxn>
                <a:cxn ang="0">
                  <a:pos x="38" y="155"/>
                </a:cxn>
                <a:cxn ang="0">
                  <a:pos x="31" y="170"/>
                </a:cxn>
                <a:cxn ang="0">
                  <a:pos x="28" y="178"/>
                </a:cxn>
                <a:cxn ang="0">
                  <a:pos x="16" y="252"/>
                </a:cxn>
                <a:cxn ang="0">
                  <a:pos x="8" y="318"/>
                </a:cxn>
                <a:cxn ang="0">
                  <a:pos x="2" y="374"/>
                </a:cxn>
                <a:cxn ang="0">
                  <a:pos x="0" y="418"/>
                </a:cxn>
              </a:cxnLst>
              <a:rect l="0" t="0" r="r" b="b"/>
              <a:pathLst>
                <a:path w="147" h="418">
                  <a:moveTo>
                    <a:pt x="0" y="418"/>
                  </a:moveTo>
                  <a:lnTo>
                    <a:pt x="15" y="388"/>
                  </a:lnTo>
                  <a:lnTo>
                    <a:pt x="33" y="353"/>
                  </a:lnTo>
                  <a:lnTo>
                    <a:pt x="54" y="314"/>
                  </a:lnTo>
                  <a:lnTo>
                    <a:pt x="74" y="276"/>
                  </a:lnTo>
                  <a:lnTo>
                    <a:pt x="92" y="240"/>
                  </a:lnTo>
                  <a:lnTo>
                    <a:pt x="108" y="212"/>
                  </a:lnTo>
                  <a:lnTo>
                    <a:pt x="119" y="192"/>
                  </a:lnTo>
                  <a:lnTo>
                    <a:pt x="122" y="185"/>
                  </a:lnTo>
                  <a:lnTo>
                    <a:pt x="125" y="164"/>
                  </a:lnTo>
                  <a:lnTo>
                    <a:pt x="131" y="117"/>
                  </a:lnTo>
                  <a:lnTo>
                    <a:pt x="139" y="60"/>
                  </a:lnTo>
                  <a:lnTo>
                    <a:pt x="147" y="4"/>
                  </a:lnTo>
                  <a:lnTo>
                    <a:pt x="140" y="4"/>
                  </a:lnTo>
                  <a:lnTo>
                    <a:pt x="135" y="3"/>
                  </a:lnTo>
                  <a:lnTo>
                    <a:pt x="129" y="3"/>
                  </a:lnTo>
                  <a:lnTo>
                    <a:pt x="124" y="2"/>
                  </a:lnTo>
                  <a:lnTo>
                    <a:pt x="120" y="2"/>
                  </a:lnTo>
                  <a:lnTo>
                    <a:pt x="115" y="1"/>
                  </a:lnTo>
                  <a:lnTo>
                    <a:pt x="112" y="1"/>
                  </a:lnTo>
                  <a:lnTo>
                    <a:pt x="108" y="0"/>
                  </a:lnTo>
                  <a:lnTo>
                    <a:pt x="95" y="26"/>
                  </a:lnTo>
                  <a:lnTo>
                    <a:pt x="83" y="55"/>
                  </a:lnTo>
                  <a:lnTo>
                    <a:pt x="70" y="83"/>
                  </a:lnTo>
                  <a:lnTo>
                    <a:pt x="57" y="110"/>
                  </a:lnTo>
                  <a:lnTo>
                    <a:pt x="47" y="134"/>
                  </a:lnTo>
                  <a:lnTo>
                    <a:pt x="38" y="155"/>
                  </a:lnTo>
                  <a:lnTo>
                    <a:pt x="31" y="170"/>
                  </a:lnTo>
                  <a:lnTo>
                    <a:pt x="28" y="178"/>
                  </a:lnTo>
                  <a:lnTo>
                    <a:pt x="16" y="252"/>
                  </a:lnTo>
                  <a:lnTo>
                    <a:pt x="8" y="318"/>
                  </a:lnTo>
                  <a:lnTo>
                    <a:pt x="2" y="374"/>
                  </a:lnTo>
                  <a:lnTo>
                    <a:pt x="0" y="418"/>
                  </a:lnTo>
                  <a:close/>
                </a:path>
              </a:pathLst>
            </a:custGeom>
            <a:solidFill>
              <a:srgbClr val="00A5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HN"/>
            </a:p>
          </p:txBody>
        </p:sp>
        <p:sp>
          <p:nvSpPr>
            <p:cNvPr id="63" name="Freeform 46"/>
            <p:cNvSpPr>
              <a:spLocks/>
            </p:cNvSpPr>
            <p:nvPr/>
          </p:nvSpPr>
          <p:spPr bwMode="auto">
            <a:xfrm>
              <a:off x="3623" y="2352"/>
              <a:ext cx="23" cy="41"/>
            </a:xfrm>
            <a:custGeom>
              <a:avLst/>
              <a:gdLst/>
              <a:ahLst/>
              <a:cxnLst>
                <a:cxn ang="0">
                  <a:pos x="47" y="36"/>
                </a:cxn>
                <a:cxn ang="0">
                  <a:pos x="43" y="34"/>
                </a:cxn>
                <a:cxn ang="0">
                  <a:pos x="41" y="33"/>
                </a:cxn>
                <a:cxn ang="0">
                  <a:pos x="39" y="30"/>
                </a:cxn>
                <a:cxn ang="0">
                  <a:pos x="36" y="29"/>
                </a:cxn>
                <a:cxn ang="0">
                  <a:pos x="33" y="23"/>
                </a:cxn>
                <a:cxn ang="0">
                  <a:pos x="31" y="17"/>
                </a:cxn>
                <a:cxn ang="0">
                  <a:pos x="28" y="8"/>
                </a:cxn>
                <a:cxn ang="0">
                  <a:pos x="26" y="2"/>
                </a:cxn>
                <a:cxn ang="0">
                  <a:pos x="24" y="2"/>
                </a:cxn>
                <a:cxn ang="0">
                  <a:pos x="20" y="0"/>
                </a:cxn>
                <a:cxn ang="0">
                  <a:pos x="18" y="0"/>
                </a:cxn>
                <a:cxn ang="0">
                  <a:pos x="15" y="0"/>
                </a:cxn>
                <a:cxn ang="0">
                  <a:pos x="11" y="19"/>
                </a:cxn>
                <a:cxn ang="0">
                  <a:pos x="8" y="40"/>
                </a:cxn>
                <a:cxn ang="0">
                  <a:pos x="4" y="60"/>
                </a:cxn>
                <a:cxn ang="0">
                  <a:pos x="0" y="82"/>
                </a:cxn>
                <a:cxn ang="0">
                  <a:pos x="5" y="76"/>
                </a:cxn>
                <a:cxn ang="0">
                  <a:pos x="11" y="71"/>
                </a:cxn>
                <a:cxn ang="0">
                  <a:pos x="17" y="65"/>
                </a:cxn>
                <a:cxn ang="0">
                  <a:pos x="23" y="59"/>
                </a:cxn>
                <a:cxn ang="0">
                  <a:pos x="28" y="53"/>
                </a:cxn>
                <a:cxn ang="0">
                  <a:pos x="35" y="46"/>
                </a:cxn>
                <a:cxn ang="0">
                  <a:pos x="41" y="42"/>
                </a:cxn>
                <a:cxn ang="0">
                  <a:pos x="47" y="36"/>
                </a:cxn>
              </a:cxnLst>
              <a:rect l="0" t="0" r="r" b="b"/>
              <a:pathLst>
                <a:path w="47" h="82">
                  <a:moveTo>
                    <a:pt x="47" y="36"/>
                  </a:moveTo>
                  <a:lnTo>
                    <a:pt x="43" y="34"/>
                  </a:lnTo>
                  <a:lnTo>
                    <a:pt x="41" y="33"/>
                  </a:lnTo>
                  <a:lnTo>
                    <a:pt x="39" y="30"/>
                  </a:lnTo>
                  <a:lnTo>
                    <a:pt x="36" y="29"/>
                  </a:lnTo>
                  <a:lnTo>
                    <a:pt x="33" y="23"/>
                  </a:lnTo>
                  <a:lnTo>
                    <a:pt x="31" y="17"/>
                  </a:lnTo>
                  <a:lnTo>
                    <a:pt x="28" y="8"/>
                  </a:lnTo>
                  <a:lnTo>
                    <a:pt x="26" y="2"/>
                  </a:lnTo>
                  <a:lnTo>
                    <a:pt x="24" y="2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5" y="0"/>
                  </a:lnTo>
                  <a:lnTo>
                    <a:pt x="11" y="19"/>
                  </a:lnTo>
                  <a:lnTo>
                    <a:pt x="8" y="40"/>
                  </a:lnTo>
                  <a:lnTo>
                    <a:pt x="4" y="60"/>
                  </a:lnTo>
                  <a:lnTo>
                    <a:pt x="0" y="82"/>
                  </a:lnTo>
                  <a:lnTo>
                    <a:pt x="5" y="76"/>
                  </a:lnTo>
                  <a:lnTo>
                    <a:pt x="11" y="71"/>
                  </a:lnTo>
                  <a:lnTo>
                    <a:pt x="17" y="65"/>
                  </a:lnTo>
                  <a:lnTo>
                    <a:pt x="23" y="59"/>
                  </a:lnTo>
                  <a:lnTo>
                    <a:pt x="28" y="53"/>
                  </a:lnTo>
                  <a:lnTo>
                    <a:pt x="35" y="46"/>
                  </a:lnTo>
                  <a:lnTo>
                    <a:pt x="41" y="42"/>
                  </a:lnTo>
                  <a:lnTo>
                    <a:pt x="47" y="36"/>
                  </a:lnTo>
                  <a:close/>
                </a:path>
              </a:pathLst>
            </a:custGeom>
            <a:solidFill>
              <a:srgbClr val="D6D6D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HN"/>
            </a:p>
          </p:txBody>
        </p:sp>
        <p:sp>
          <p:nvSpPr>
            <p:cNvPr id="64" name="Freeform 47"/>
            <p:cNvSpPr>
              <a:spLocks/>
            </p:cNvSpPr>
            <p:nvPr/>
          </p:nvSpPr>
          <p:spPr bwMode="auto">
            <a:xfrm>
              <a:off x="3606" y="2404"/>
              <a:ext cx="24" cy="85"/>
            </a:xfrm>
            <a:custGeom>
              <a:avLst/>
              <a:gdLst/>
              <a:ahLst/>
              <a:cxnLst>
                <a:cxn ang="0">
                  <a:pos x="0" y="169"/>
                </a:cxn>
                <a:cxn ang="0">
                  <a:pos x="8" y="152"/>
                </a:cxn>
                <a:cxn ang="0">
                  <a:pos x="16" y="134"/>
                </a:cxn>
                <a:cxn ang="0">
                  <a:pos x="24" y="115"/>
                </a:cxn>
                <a:cxn ang="0">
                  <a:pos x="32" y="97"/>
                </a:cxn>
                <a:cxn ang="0">
                  <a:pos x="39" y="82"/>
                </a:cxn>
                <a:cxn ang="0">
                  <a:pos x="45" y="69"/>
                </a:cxn>
                <a:cxn ang="0">
                  <a:pos x="48" y="60"/>
                </a:cxn>
                <a:cxn ang="0">
                  <a:pos x="50" y="57"/>
                </a:cxn>
                <a:cxn ang="0">
                  <a:pos x="48" y="54"/>
                </a:cxn>
                <a:cxn ang="0">
                  <a:pos x="46" y="47"/>
                </a:cxn>
                <a:cxn ang="0">
                  <a:pos x="43" y="30"/>
                </a:cxn>
                <a:cxn ang="0">
                  <a:pos x="39" y="0"/>
                </a:cxn>
                <a:cxn ang="0">
                  <a:pos x="35" y="6"/>
                </a:cxn>
                <a:cxn ang="0">
                  <a:pos x="31" y="11"/>
                </a:cxn>
                <a:cxn ang="0">
                  <a:pos x="29" y="14"/>
                </a:cxn>
                <a:cxn ang="0">
                  <a:pos x="28" y="15"/>
                </a:cxn>
                <a:cxn ang="0">
                  <a:pos x="21" y="53"/>
                </a:cxn>
                <a:cxn ang="0">
                  <a:pos x="14" y="91"/>
                </a:cxn>
                <a:cxn ang="0">
                  <a:pos x="7" y="130"/>
                </a:cxn>
                <a:cxn ang="0">
                  <a:pos x="0" y="169"/>
                </a:cxn>
              </a:cxnLst>
              <a:rect l="0" t="0" r="r" b="b"/>
              <a:pathLst>
                <a:path w="50" h="169">
                  <a:moveTo>
                    <a:pt x="0" y="169"/>
                  </a:moveTo>
                  <a:lnTo>
                    <a:pt x="8" y="152"/>
                  </a:lnTo>
                  <a:lnTo>
                    <a:pt x="16" y="134"/>
                  </a:lnTo>
                  <a:lnTo>
                    <a:pt x="24" y="115"/>
                  </a:lnTo>
                  <a:lnTo>
                    <a:pt x="32" y="97"/>
                  </a:lnTo>
                  <a:lnTo>
                    <a:pt x="39" y="82"/>
                  </a:lnTo>
                  <a:lnTo>
                    <a:pt x="45" y="69"/>
                  </a:lnTo>
                  <a:lnTo>
                    <a:pt x="48" y="60"/>
                  </a:lnTo>
                  <a:lnTo>
                    <a:pt x="50" y="57"/>
                  </a:lnTo>
                  <a:lnTo>
                    <a:pt x="48" y="54"/>
                  </a:lnTo>
                  <a:lnTo>
                    <a:pt x="46" y="47"/>
                  </a:lnTo>
                  <a:lnTo>
                    <a:pt x="43" y="30"/>
                  </a:lnTo>
                  <a:lnTo>
                    <a:pt x="39" y="0"/>
                  </a:lnTo>
                  <a:lnTo>
                    <a:pt x="35" y="6"/>
                  </a:lnTo>
                  <a:lnTo>
                    <a:pt x="31" y="11"/>
                  </a:lnTo>
                  <a:lnTo>
                    <a:pt x="29" y="14"/>
                  </a:lnTo>
                  <a:lnTo>
                    <a:pt x="28" y="15"/>
                  </a:lnTo>
                  <a:lnTo>
                    <a:pt x="21" y="53"/>
                  </a:lnTo>
                  <a:lnTo>
                    <a:pt x="14" y="91"/>
                  </a:lnTo>
                  <a:lnTo>
                    <a:pt x="7" y="130"/>
                  </a:lnTo>
                  <a:lnTo>
                    <a:pt x="0" y="169"/>
                  </a:lnTo>
                  <a:close/>
                </a:path>
              </a:pathLst>
            </a:custGeom>
            <a:solidFill>
              <a:srgbClr val="D6D6D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HN"/>
            </a:p>
          </p:txBody>
        </p:sp>
        <p:sp>
          <p:nvSpPr>
            <p:cNvPr id="65" name="Freeform 48"/>
            <p:cNvSpPr>
              <a:spLocks/>
            </p:cNvSpPr>
            <p:nvPr/>
          </p:nvSpPr>
          <p:spPr bwMode="auto">
            <a:xfrm>
              <a:off x="3559" y="2349"/>
              <a:ext cx="62" cy="132"/>
            </a:xfrm>
            <a:custGeom>
              <a:avLst/>
              <a:gdLst/>
              <a:ahLst/>
              <a:cxnLst>
                <a:cxn ang="0">
                  <a:pos x="32" y="263"/>
                </a:cxn>
                <a:cxn ang="0">
                  <a:pos x="38" y="258"/>
                </a:cxn>
                <a:cxn ang="0">
                  <a:pos x="44" y="252"/>
                </a:cxn>
                <a:cxn ang="0">
                  <a:pos x="48" y="246"/>
                </a:cxn>
                <a:cxn ang="0">
                  <a:pos x="54" y="239"/>
                </a:cxn>
                <a:cxn ang="0">
                  <a:pos x="60" y="233"/>
                </a:cxn>
                <a:cxn ang="0">
                  <a:pos x="64" y="228"/>
                </a:cxn>
                <a:cxn ang="0">
                  <a:pos x="70" y="222"/>
                </a:cxn>
                <a:cxn ang="0">
                  <a:pos x="76" y="216"/>
                </a:cxn>
                <a:cxn ang="0">
                  <a:pos x="78" y="208"/>
                </a:cxn>
                <a:cxn ang="0">
                  <a:pos x="83" y="185"/>
                </a:cxn>
                <a:cxn ang="0">
                  <a:pos x="90" y="153"/>
                </a:cxn>
                <a:cxn ang="0">
                  <a:pos x="98" y="115"/>
                </a:cxn>
                <a:cxn ang="0">
                  <a:pos x="106" y="77"/>
                </a:cxn>
                <a:cxn ang="0">
                  <a:pos x="114" y="42"/>
                </a:cxn>
                <a:cxn ang="0">
                  <a:pos x="120" y="17"/>
                </a:cxn>
                <a:cxn ang="0">
                  <a:pos x="122" y="4"/>
                </a:cxn>
                <a:cxn ang="0">
                  <a:pos x="116" y="4"/>
                </a:cxn>
                <a:cxn ang="0">
                  <a:pos x="109" y="3"/>
                </a:cxn>
                <a:cxn ang="0">
                  <a:pos x="104" y="3"/>
                </a:cxn>
                <a:cxn ang="0">
                  <a:pos x="98" y="2"/>
                </a:cxn>
                <a:cxn ang="0">
                  <a:pos x="91" y="1"/>
                </a:cxn>
                <a:cxn ang="0">
                  <a:pos x="85" y="1"/>
                </a:cxn>
                <a:cxn ang="0">
                  <a:pos x="79" y="0"/>
                </a:cxn>
                <a:cxn ang="0">
                  <a:pos x="74" y="0"/>
                </a:cxn>
                <a:cxn ang="0">
                  <a:pos x="71" y="5"/>
                </a:cxn>
                <a:cxn ang="0">
                  <a:pos x="68" y="13"/>
                </a:cxn>
                <a:cxn ang="0">
                  <a:pos x="64" y="24"/>
                </a:cxn>
                <a:cxn ang="0">
                  <a:pos x="59" y="35"/>
                </a:cxn>
                <a:cxn ang="0">
                  <a:pos x="51" y="54"/>
                </a:cxn>
                <a:cxn ang="0">
                  <a:pos x="43" y="76"/>
                </a:cxn>
                <a:cxn ang="0">
                  <a:pos x="32" y="99"/>
                </a:cxn>
                <a:cxn ang="0">
                  <a:pos x="23" y="122"/>
                </a:cxn>
                <a:cxn ang="0">
                  <a:pos x="15" y="144"/>
                </a:cxn>
                <a:cxn ang="0">
                  <a:pos x="8" y="162"/>
                </a:cxn>
                <a:cxn ang="0">
                  <a:pos x="2" y="176"/>
                </a:cxn>
                <a:cxn ang="0">
                  <a:pos x="0" y="184"/>
                </a:cxn>
                <a:cxn ang="0">
                  <a:pos x="2" y="195"/>
                </a:cxn>
                <a:cxn ang="0">
                  <a:pos x="10" y="214"/>
                </a:cxn>
                <a:cxn ang="0">
                  <a:pos x="21" y="238"/>
                </a:cxn>
                <a:cxn ang="0">
                  <a:pos x="32" y="263"/>
                </a:cxn>
              </a:cxnLst>
              <a:rect l="0" t="0" r="r" b="b"/>
              <a:pathLst>
                <a:path w="122" h="263">
                  <a:moveTo>
                    <a:pt x="32" y="263"/>
                  </a:moveTo>
                  <a:lnTo>
                    <a:pt x="38" y="258"/>
                  </a:lnTo>
                  <a:lnTo>
                    <a:pt x="44" y="252"/>
                  </a:lnTo>
                  <a:lnTo>
                    <a:pt x="48" y="246"/>
                  </a:lnTo>
                  <a:lnTo>
                    <a:pt x="54" y="239"/>
                  </a:lnTo>
                  <a:lnTo>
                    <a:pt x="60" y="233"/>
                  </a:lnTo>
                  <a:lnTo>
                    <a:pt x="64" y="228"/>
                  </a:lnTo>
                  <a:lnTo>
                    <a:pt x="70" y="222"/>
                  </a:lnTo>
                  <a:lnTo>
                    <a:pt x="76" y="216"/>
                  </a:lnTo>
                  <a:lnTo>
                    <a:pt x="78" y="208"/>
                  </a:lnTo>
                  <a:lnTo>
                    <a:pt x="83" y="185"/>
                  </a:lnTo>
                  <a:lnTo>
                    <a:pt x="90" y="153"/>
                  </a:lnTo>
                  <a:lnTo>
                    <a:pt x="98" y="115"/>
                  </a:lnTo>
                  <a:lnTo>
                    <a:pt x="106" y="77"/>
                  </a:lnTo>
                  <a:lnTo>
                    <a:pt x="114" y="42"/>
                  </a:lnTo>
                  <a:lnTo>
                    <a:pt x="120" y="17"/>
                  </a:lnTo>
                  <a:lnTo>
                    <a:pt x="122" y="4"/>
                  </a:lnTo>
                  <a:lnTo>
                    <a:pt x="116" y="4"/>
                  </a:lnTo>
                  <a:lnTo>
                    <a:pt x="109" y="3"/>
                  </a:lnTo>
                  <a:lnTo>
                    <a:pt x="104" y="3"/>
                  </a:lnTo>
                  <a:lnTo>
                    <a:pt x="98" y="2"/>
                  </a:lnTo>
                  <a:lnTo>
                    <a:pt x="91" y="1"/>
                  </a:lnTo>
                  <a:lnTo>
                    <a:pt x="85" y="1"/>
                  </a:lnTo>
                  <a:lnTo>
                    <a:pt x="79" y="0"/>
                  </a:lnTo>
                  <a:lnTo>
                    <a:pt x="74" y="0"/>
                  </a:lnTo>
                  <a:lnTo>
                    <a:pt x="71" y="5"/>
                  </a:lnTo>
                  <a:lnTo>
                    <a:pt x="68" y="13"/>
                  </a:lnTo>
                  <a:lnTo>
                    <a:pt x="64" y="24"/>
                  </a:lnTo>
                  <a:lnTo>
                    <a:pt x="59" y="35"/>
                  </a:lnTo>
                  <a:lnTo>
                    <a:pt x="51" y="54"/>
                  </a:lnTo>
                  <a:lnTo>
                    <a:pt x="43" y="76"/>
                  </a:lnTo>
                  <a:lnTo>
                    <a:pt x="32" y="99"/>
                  </a:lnTo>
                  <a:lnTo>
                    <a:pt x="23" y="122"/>
                  </a:lnTo>
                  <a:lnTo>
                    <a:pt x="15" y="144"/>
                  </a:lnTo>
                  <a:lnTo>
                    <a:pt x="8" y="162"/>
                  </a:lnTo>
                  <a:lnTo>
                    <a:pt x="2" y="176"/>
                  </a:lnTo>
                  <a:lnTo>
                    <a:pt x="0" y="184"/>
                  </a:lnTo>
                  <a:lnTo>
                    <a:pt x="2" y="195"/>
                  </a:lnTo>
                  <a:lnTo>
                    <a:pt x="10" y="214"/>
                  </a:lnTo>
                  <a:lnTo>
                    <a:pt x="21" y="238"/>
                  </a:lnTo>
                  <a:lnTo>
                    <a:pt x="32" y="263"/>
                  </a:lnTo>
                  <a:close/>
                </a:path>
              </a:pathLst>
            </a:custGeom>
            <a:solidFill>
              <a:srgbClr val="0F21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HN"/>
            </a:p>
          </p:txBody>
        </p:sp>
        <p:sp>
          <p:nvSpPr>
            <p:cNvPr id="66" name="Freeform 49"/>
            <p:cNvSpPr>
              <a:spLocks/>
            </p:cNvSpPr>
            <p:nvPr/>
          </p:nvSpPr>
          <p:spPr bwMode="auto">
            <a:xfrm>
              <a:off x="3551" y="2474"/>
              <a:ext cx="43" cy="216"/>
            </a:xfrm>
            <a:custGeom>
              <a:avLst/>
              <a:gdLst/>
              <a:ahLst/>
              <a:cxnLst>
                <a:cxn ang="0">
                  <a:pos x="27" y="430"/>
                </a:cxn>
                <a:cxn ang="0">
                  <a:pos x="33" y="418"/>
                </a:cxn>
                <a:cxn ang="0">
                  <a:pos x="40" y="405"/>
                </a:cxn>
                <a:cxn ang="0">
                  <a:pos x="46" y="391"/>
                </a:cxn>
                <a:cxn ang="0">
                  <a:pos x="53" y="376"/>
                </a:cxn>
                <a:cxn ang="0">
                  <a:pos x="50" y="353"/>
                </a:cxn>
                <a:cxn ang="0">
                  <a:pos x="50" y="320"/>
                </a:cxn>
                <a:cxn ang="0">
                  <a:pos x="51" y="277"/>
                </a:cxn>
                <a:cxn ang="0">
                  <a:pos x="56" y="229"/>
                </a:cxn>
                <a:cxn ang="0">
                  <a:pos x="61" y="175"/>
                </a:cxn>
                <a:cxn ang="0">
                  <a:pos x="69" y="117"/>
                </a:cxn>
                <a:cxn ang="0">
                  <a:pos x="77" y="58"/>
                </a:cxn>
                <a:cxn ang="0">
                  <a:pos x="86" y="0"/>
                </a:cxn>
                <a:cxn ang="0">
                  <a:pos x="69" y="16"/>
                </a:cxn>
                <a:cxn ang="0">
                  <a:pos x="54" y="32"/>
                </a:cxn>
                <a:cxn ang="0">
                  <a:pos x="40" y="47"/>
                </a:cxn>
                <a:cxn ang="0">
                  <a:pos x="27" y="61"/>
                </a:cxn>
                <a:cxn ang="0">
                  <a:pos x="17" y="73"/>
                </a:cxn>
                <a:cxn ang="0">
                  <a:pos x="9" y="84"/>
                </a:cxn>
                <a:cxn ang="0">
                  <a:pos x="3" y="91"/>
                </a:cxn>
                <a:cxn ang="0">
                  <a:pos x="0" y="96"/>
                </a:cxn>
                <a:cxn ang="0">
                  <a:pos x="2" y="136"/>
                </a:cxn>
                <a:cxn ang="0">
                  <a:pos x="9" y="217"/>
                </a:cxn>
                <a:cxn ang="0">
                  <a:pos x="18" y="322"/>
                </a:cxn>
                <a:cxn ang="0">
                  <a:pos x="27" y="430"/>
                </a:cxn>
              </a:cxnLst>
              <a:rect l="0" t="0" r="r" b="b"/>
              <a:pathLst>
                <a:path w="86" h="430">
                  <a:moveTo>
                    <a:pt x="27" y="430"/>
                  </a:moveTo>
                  <a:lnTo>
                    <a:pt x="33" y="418"/>
                  </a:lnTo>
                  <a:lnTo>
                    <a:pt x="40" y="405"/>
                  </a:lnTo>
                  <a:lnTo>
                    <a:pt x="46" y="391"/>
                  </a:lnTo>
                  <a:lnTo>
                    <a:pt x="53" y="376"/>
                  </a:lnTo>
                  <a:lnTo>
                    <a:pt x="50" y="353"/>
                  </a:lnTo>
                  <a:lnTo>
                    <a:pt x="50" y="320"/>
                  </a:lnTo>
                  <a:lnTo>
                    <a:pt x="51" y="277"/>
                  </a:lnTo>
                  <a:lnTo>
                    <a:pt x="56" y="229"/>
                  </a:lnTo>
                  <a:lnTo>
                    <a:pt x="61" y="175"/>
                  </a:lnTo>
                  <a:lnTo>
                    <a:pt x="69" y="117"/>
                  </a:lnTo>
                  <a:lnTo>
                    <a:pt x="77" y="58"/>
                  </a:lnTo>
                  <a:lnTo>
                    <a:pt x="86" y="0"/>
                  </a:lnTo>
                  <a:lnTo>
                    <a:pt x="69" y="16"/>
                  </a:lnTo>
                  <a:lnTo>
                    <a:pt x="54" y="32"/>
                  </a:lnTo>
                  <a:lnTo>
                    <a:pt x="40" y="47"/>
                  </a:lnTo>
                  <a:lnTo>
                    <a:pt x="27" y="61"/>
                  </a:lnTo>
                  <a:lnTo>
                    <a:pt x="17" y="73"/>
                  </a:lnTo>
                  <a:lnTo>
                    <a:pt x="9" y="84"/>
                  </a:lnTo>
                  <a:lnTo>
                    <a:pt x="3" y="91"/>
                  </a:lnTo>
                  <a:lnTo>
                    <a:pt x="0" y="96"/>
                  </a:lnTo>
                  <a:lnTo>
                    <a:pt x="2" y="136"/>
                  </a:lnTo>
                  <a:lnTo>
                    <a:pt x="9" y="217"/>
                  </a:lnTo>
                  <a:lnTo>
                    <a:pt x="18" y="322"/>
                  </a:lnTo>
                  <a:lnTo>
                    <a:pt x="27" y="430"/>
                  </a:lnTo>
                  <a:close/>
                </a:path>
              </a:pathLst>
            </a:custGeom>
            <a:solidFill>
              <a:srgbClr val="0F21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HN"/>
            </a:p>
          </p:txBody>
        </p:sp>
        <p:sp>
          <p:nvSpPr>
            <p:cNvPr id="67" name="Freeform 50"/>
            <p:cNvSpPr>
              <a:spLocks/>
            </p:cNvSpPr>
            <p:nvPr/>
          </p:nvSpPr>
          <p:spPr bwMode="auto">
            <a:xfrm>
              <a:off x="3565" y="2496"/>
              <a:ext cx="151" cy="219"/>
            </a:xfrm>
            <a:custGeom>
              <a:avLst/>
              <a:gdLst/>
              <a:ahLst/>
              <a:cxnLst>
                <a:cxn ang="0">
                  <a:pos x="233" y="0"/>
                </a:cxn>
                <a:cxn ang="0">
                  <a:pos x="215" y="34"/>
                </a:cxn>
                <a:cxn ang="0">
                  <a:pos x="196" y="66"/>
                </a:cxn>
                <a:cxn ang="0">
                  <a:pos x="178" y="100"/>
                </a:cxn>
                <a:cxn ang="0">
                  <a:pos x="159" y="132"/>
                </a:cxn>
                <a:cxn ang="0">
                  <a:pos x="142" y="164"/>
                </a:cxn>
                <a:cxn ang="0">
                  <a:pos x="125" y="195"/>
                </a:cxn>
                <a:cxn ang="0">
                  <a:pos x="108" y="226"/>
                </a:cxn>
                <a:cxn ang="0">
                  <a:pos x="91" y="255"/>
                </a:cxn>
                <a:cxn ang="0">
                  <a:pos x="75" y="284"/>
                </a:cxn>
                <a:cxn ang="0">
                  <a:pos x="60" y="311"/>
                </a:cxn>
                <a:cxn ang="0">
                  <a:pos x="48" y="337"/>
                </a:cxn>
                <a:cxn ang="0">
                  <a:pos x="35" y="361"/>
                </a:cxn>
                <a:cxn ang="0">
                  <a:pos x="23" y="384"/>
                </a:cxn>
                <a:cxn ang="0">
                  <a:pos x="14" y="404"/>
                </a:cxn>
                <a:cxn ang="0">
                  <a:pos x="6" y="422"/>
                </a:cxn>
                <a:cxn ang="0">
                  <a:pos x="0" y="438"/>
                </a:cxn>
                <a:cxn ang="0">
                  <a:pos x="23" y="414"/>
                </a:cxn>
                <a:cxn ang="0">
                  <a:pos x="48" y="389"/>
                </a:cxn>
                <a:cxn ang="0">
                  <a:pos x="72" y="363"/>
                </a:cxn>
                <a:cxn ang="0">
                  <a:pos x="96" y="338"/>
                </a:cxn>
                <a:cxn ang="0">
                  <a:pos x="120" y="313"/>
                </a:cxn>
                <a:cxn ang="0">
                  <a:pos x="143" y="288"/>
                </a:cxn>
                <a:cxn ang="0">
                  <a:pos x="166" y="263"/>
                </a:cxn>
                <a:cxn ang="0">
                  <a:pos x="189" y="240"/>
                </a:cxn>
                <a:cxn ang="0">
                  <a:pos x="210" y="218"/>
                </a:cxn>
                <a:cxn ang="0">
                  <a:pos x="230" y="197"/>
                </a:cxn>
                <a:cxn ang="0">
                  <a:pos x="247" y="178"/>
                </a:cxn>
                <a:cxn ang="0">
                  <a:pos x="263" y="162"/>
                </a:cxn>
                <a:cxn ang="0">
                  <a:pos x="277" y="147"/>
                </a:cxn>
                <a:cxn ang="0">
                  <a:pos x="287" y="134"/>
                </a:cxn>
                <a:cxn ang="0">
                  <a:pos x="295" y="125"/>
                </a:cxn>
                <a:cxn ang="0">
                  <a:pos x="301" y="119"/>
                </a:cxn>
                <a:cxn ang="0">
                  <a:pos x="299" y="112"/>
                </a:cxn>
                <a:cxn ang="0">
                  <a:pos x="293" y="102"/>
                </a:cxn>
                <a:cxn ang="0">
                  <a:pos x="286" y="89"/>
                </a:cxn>
                <a:cxn ang="0">
                  <a:pos x="278" y="74"/>
                </a:cxn>
                <a:cxn ang="0">
                  <a:pos x="268" y="58"/>
                </a:cxn>
                <a:cxn ang="0">
                  <a:pos x="257" y="40"/>
                </a:cxn>
                <a:cxn ang="0">
                  <a:pos x="246" y="20"/>
                </a:cxn>
                <a:cxn ang="0">
                  <a:pos x="233" y="0"/>
                </a:cxn>
              </a:cxnLst>
              <a:rect l="0" t="0" r="r" b="b"/>
              <a:pathLst>
                <a:path w="301" h="438">
                  <a:moveTo>
                    <a:pt x="233" y="0"/>
                  </a:moveTo>
                  <a:lnTo>
                    <a:pt x="215" y="34"/>
                  </a:lnTo>
                  <a:lnTo>
                    <a:pt x="196" y="66"/>
                  </a:lnTo>
                  <a:lnTo>
                    <a:pt x="178" y="100"/>
                  </a:lnTo>
                  <a:lnTo>
                    <a:pt x="159" y="132"/>
                  </a:lnTo>
                  <a:lnTo>
                    <a:pt x="142" y="164"/>
                  </a:lnTo>
                  <a:lnTo>
                    <a:pt x="125" y="195"/>
                  </a:lnTo>
                  <a:lnTo>
                    <a:pt x="108" y="226"/>
                  </a:lnTo>
                  <a:lnTo>
                    <a:pt x="91" y="255"/>
                  </a:lnTo>
                  <a:lnTo>
                    <a:pt x="75" y="284"/>
                  </a:lnTo>
                  <a:lnTo>
                    <a:pt x="60" y="311"/>
                  </a:lnTo>
                  <a:lnTo>
                    <a:pt x="48" y="337"/>
                  </a:lnTo>
                  <a:lnTo>
                    <a:pt x="35" y="361"/>
                  </a:lnTo>
                  <a:lnTo>
                    <a:pt x="23" y="384"/>
                  </a:lnTo>
                  <a:lnTo>
                    <a:pt x="14" y="404"/>
                  </a:lnTo>
                  <a:lnTo>
                    <a:pt x="6" y="422"/>
                  </a:lnTo>
                  <a:lnTo>
                    <a:pt x="0" y="438"/>
                  </a:lnTo>
                  <a:lnTo>
                    <a:pt x="23" y="414"/>
                  </a:lnTo>
                  <a:lnTo>
                    <a:pt x="48" y="389"/>
                  </a:lnTo>
                  <a:lnTo>
                    <a:pt x="72" y="363"/>
                  </a:lnTo>
                  <a:lnTo>
                    <a:pt x="96" y="338"/>
                  </a:lnTo>
                  <a:lnTo>
                    <a:pt x="120" y="313"/>
                  </a:lnTo>
                  <a:lnTo>
                    <a:pt x="143" y="288"/>
                  </a:lnTo>
                  <a:lnTo>
                    <a:pt x="166" y="263"/>
                  </a:lnTo>
                  <a:lnTo>
                    <a:pt x="189" y="240"/>
                  </a:lnTo>
                  <a:lnTo>
                    <a:pt x="210" y="218"/>
                  </a:lnTo>
                  <a:lnTo>
                    <a:pt x="230" y="197"/>
                  </a:lnTo>
                  <a:lnTo>
                    <a:pt x="247" y="178"/>
                  </a:lnTo>
                  <a:lnTo>
                    <a:pt x="263" y="162"/>
                  </a:lnTo>
                  <a:lnTo>
                    <a:pt x="277" y="147"/>
                  </a:lnTo>
                  <a:lnTo>
                    <a:pt x="287" y="134"/>
                  </a:lnTo>
                  <a:lnTo>
                    <a:pt x="295" y="125"/>
                  </a:lnTo>
                  <a:lnTo>
                    <a:pt x="301" y="119"/>
                  </a:lnTo>
                  <a:lnTo>
                    <a:pt x="299" y="112"/>
                  </a:lnTo>
                  <a:lnTo>
                    <a:pt x="293" y="102"/>
                  </a:lnTo>
                  <a:lnTo>
                    <a:pt x="286" y="89"/>
                  </a:lnTo>
                  <a:lnTo>
                    <a:pt x="278" y="74"/>
                  </a:lnTo>
                  <a:lnTo>
                    <a:pt x="268" y="58"/>
                  </a:lnTo>
                  <a:lnTo>
                    <a:pt x="257" y="40"/>
                  </a:lnTo>
                  <a:lnTo>
                    <a:pt x="246" y="20"/>
                  </a:lnTo>
                  <a:lnTo>
                    <a:pt x="233" y="0"/>
                  </a:lnTo>
                  <a:close/>
                </a:path>
              </a:pathLst>
            </a:custGeom>
            <a:solidFill>
              <a:srgbClr val="0F21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HN"/>
            </a:p>
          </p:txBody>
        </p:sp>
        <p:sp>
          <p:nvSpPr>
            <p:cNvPr id="68" name="Freeform 51"/>
            <p:cNvSpPr>
              <a:spLocks/>
            </p:cNvSpPr>
            <p:nvPr/>
          </p:nvSpPr>
          <p:spPr bwMode="auto">
            <a:xfrm>
              <a:off x="3688" y="2324"/>
              <a:ext cx="119" cy="198"/>
            </a:xfrm>
            <a:custGeom>
              <a:avLst/>
              <a:gdLst/>
              <a:ahLst/>
              <a:cxnLst>
                <a:cxn ang="0">
                  <a:pos x="238" y="112"/>
                </a:cxn>
                <a:cxn ang="0">
                  <a:pos x="174" y="0"/>
                </a:cxn>
                <a:cxn ang="0">
                  <a:pos x="167" y="13"/>
                </a:cxn>
                <a:cxn ang="0">
                  <a:pos x="154" y="37"/>
                </a:cxn>
                <a:cxn ang="0">
                  <a:pos x="137" y="70"/>
                </a:cxn>
                <a:cxn ang="0">
                  <a:pos x="115" y="112"/>
                </a:cxn>
                <a:cxn ang="0">
                  <a:pos x="91" y="159"/>
                </a:cxn>
                <a:cxn ang="0">
                  <a:pos x="62" y="212"/>
                </a:cxn>
                <a:cxn ang="0">
                  <a:pos x="32" y="268"/>
                </a:cxn>
                <a:cxn ang="0">
                  <a:pos x="0" y="327"/>
                </a:cxn>
                <a:cxn ang="0">
                  <a:pos x="1" y="329"/>
                </a:cxn>
                <a:cxn ang="0">
                  <a:pos x="4" y="335"/>
                </a:cxn>
                <a:cxn ang="0">
                  <a:pos x="10" y="343"/>
                </a:cxn>
                <a:cxn ang="0">
                  <a:pos x="17" y="354"/>
                </a:cxn>
                <a:cxn ang="0">
                  <a:pos x="24" y="365"/>
                </a:cxn>
                <a:cxn ang="0">
                  <a:pos x="31" y="377"/>
                </a:cxn>
                <a:cxn ang="0">
                  <a:pos x="38" y="387"/>
                </a:cxn>
                <a:cxn ang="0">
                  <a:pos x="42" y="396"/>
                </a:cxn>
                <a:cxn ang="0">
                  <a:pos x="57" y="393"/>
                </a:cxn>
                <a:cxn ang="0">
                  <a:pos x="71" y="389"/>
                </a:cxn>
                <a:cxn ang="0">
                  <a:pos x="85" y="386"/>
                </a:cxn>
                <a:cxn ang="0">
                  <a:pos x="98" y="382"/>
                </a:cxn>
                <a:cxn ang="0">
                  <a:pos x="109" y="380"/>
                </a:cxn>
                <a:cxn ang="0">
                  <a:pos x="118" y="378"/>
                </a:cxn>
                <a:cxn ang="0">
                  <a:pos x="125" y="376"/>
                </a:cxn>
                <a:cxn ang="0">
                  <a:pos x="130" y="373"/>
                </a:cxn>
                <a:cxn ang="0">
                  <a:pos x="136" y="361"/>
                </a:cxn>
                <a:cxn ang="0">
                  <a:pos x="145" y="339"/>
                </a:cxn>
                <a:cxn ang="0">
                  <a:pos x="158" y="309"/>
                </a:cxn>
                <a:cxn ang="0">
                  <a:pos x="172" y="273"/>
                </a:cxn>
                <a:cxn ang="0">
                  <a:pos x="189" y="234"/>
                </a:cxn>
                <a:cxn ang="0">
                  <a:pos x="206" y="192"/>
                </a:cxn>
                <a:cxn ang="0">
                  <a:pos x="223" y="151"/>
                </a:cxn>
                <a:cxn ang="0">
                  <a:pos x="238" y="112"/>
                </a:cxn>
              </a:cxnLst>
              <a:rect l="0" t="0" r="r" b="b"/>
              <a:pathLst>
                <a:path w="238" h="396">
                  <a:moveTo>
                    <a:pt x="238" y="112"/>
                  </a:moveTo>
                  <a:lnTo>
                    <a:pt x="174" y="0"/>
                  </a:lnTo>
                  <a:lnTo>
                    <a:pt x="167" y="13"/>
                  </a:lnTo>
                  <a:lnTo>
                    <a:pt x="154" y="37"/>
                  </a:lnTo>
                  <a:lnTo>
                    <a:pt x="137" y="70"/>
                  </a:lnTo>
                  <a:lnTo>
                    <a:pt x="115" y="112"/>
                  </a:lnTo>
                  <a:lnTo>
                    <a:pt x="91" y="159"/>
                  </a:lnTo>
                  <a:lnTo>
                    <a:pt x="62" y="212"/>
                  </a:lnTo>
                  <a:lnTo>
                    <a:pt x="32" y="268"/>
                  </a:lnTo>
                  <a:lnTo>
                    <a:pt x="0" y="327"/>
                  </a:lnTo>
                  <a:lnTo>
                    <a:pt x="1" y="329"/>
                  </a:lnTo>
                  <a:lnTo>
                    <a:pt x="4" y="335"/>
                  </a:lnTo>
                  <a:lnTo>
                    <a:pt x="10" y="343"/>
                  </a:lnTo>
                  <a:lnTo>
                    <a:pt x="17" y="354"/>
                  </a:lnTo>
                  <a:lnTo>
                    <a:pt x="24" y="365"/>
                  </a:lnTo>
                  <a:lnTo>
                    <a:pt x="31" y="377"/>
                  </a:lnTo>
                  <a:lnTo>
                    <a:pt x="38" y="387"/>
                  </a:lnTo>
                  <a:lnTo>
                    <a:pt x="42" y="396"/>
                  </a:lnTo>
                  <a:lnTo>
                    <a:pt x="57" y="393"/>
                  </a:lnTo>
                  <a:lnTo>
                    <a:pt x="71" y="389"/>
                  </a:lnTo>
                  <a:lnTo>
                    <a:pt x="85" y="386"/>
                  </a:lnTo>
                  <a:lnTo>
                    <a:pt x="98" y="382"/>
                  </a:lnTo>
                  <a:lnTo>
                    <a:pt x="109" y="380"/>
                  </a:lnTo>
                  <a:lnTo>
                    <a:pt x="118" y="378"/>
                  </a:lnTo>
                  <a:lnTo>
                    <a:pt x="125" y="376"/>
                  </a:lnTo>
                  <a:lnTo>
                    <a:pt x="130" y="373"/>
                  </a:lnTo>
                  <a:lnTo>
                    <a:pt x="136" y="361"/>
                  </a:lnTo>
                  <a:lnTo>
                    <a:pt x="145" y="339"/>
                  </a:lnTo>
                  <a:lnTo>
                    <a:pt x="158" y="309"/>
                  </a:lnTo>
                  <a:lnTo>
                    <a:pt x="172" y="273"/>
                  </a:lnTo>
                  <a:lnTo>
                    <a:pt x="189" y="234"/>
                  </a:lnTo>
                  <a:lnTo>
                    <a:pt x="206" y="192"/>
                  </a:lnTo>
                  <a:lnTo>
                    <a:pt x="223" y="151"/>
                  </a:lnTo>
                  <a:lnTo>
                    <a:pt x="238" y="112"/>
                  </a:lnTo>
                  <a:close/>
                </a:path>
              </a:pathLst>
            </a:custGeom>
            <a:solidFill>
              <a:srgbClr val="0F21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HN"/>
            </a:p>
          </p:txBody>
        </p:sp>
        <p:sp>
          <p:nvSpPr>
            <p:cNvPr id="69" name="Freeform 52"/>
            <p:cNvSpPr>
              <a:spLocks/>
            </p:cNvSpPr>
            <p:nvPr/>
          </p:nvSpPr>
          <p:spPr bwMode="auto">
            <a:xfrm>
              <a:off x="3581" y="2051"/>
              <a:ext cx="195" cy="217"/>
            </a:xfrm>
            <a:custGeom>
              <a:avLst/>
              <a:gdLst/>
              <a:ahLst/>
              <a:cxnLst>
                <a:cxn ang="0">
                  <a:pos x="7" y="163"/>
                </a:cxn>
                <a:cxn ang="0">
                  <a:pos x="20" y="159"/>
                </a:cxn>
                <a:cxn ang="0">
                  <a:pos x="35" y="157"/>
                </a:cxn>
                <a:cxn ang="0">
                  <a:pos x="47" y="158"/>
                </a:cxn>
                <a:cxn ang="0">
                  <a:pos x="66" y="167"/>
                </a:cxn>
                <a:cxn ang="0">
                  <a:pos x="118" y="208"/>
                </a:cxn>
                <a:cxn ang="0">
                  <a:pos x="178" y="265"/>
                </a:cxn>
                <a:cxn ang="0">
                  <a:pos x="222" y="323"/>
                </a:cxn>
                <a:cxn ang="0">
                  <a:pos x="230" y="347"/>
                </a:cxn>
                <a:cxn ang="0">
                  <a:pos x="230" y="347"/>
                </a:cxn>
                <a:cxn ang="0">
                  <a:pos x="236" y="341"/>
                </a:cxn>
                <a:cxn ang="0">
                  <a:pos x="251" y="320"/>
                </a:cxn>
                <a:cxn ang="0">
                  <a:pos x="253" y="282"/>
                </a:cxn>
                <a:cxn ang="0">
                  <a:pos x="229" y="236"/>
                </a:cxn>
                <a:cxn ang="0">
                  <a:pos x="200" y="199"/>
                </a:cxn>
                <a:cxn ang="0">
                  <a:pos x="179" y="178"/>
                </a:cxn>
                <a:cxn ang="0">
                  <a:pos x="190" y="159"/>
                </a:cxn>
                <a:cxn ang="0">
                  <a:pos x="201" y="171"/>
                </a:cxn>
                <a:cxn ang="0">
                  <a:pos x="224" y="198"/>
                </a:cxn>
                <a:cxn ang="0">
                  <a:pos x="252" y="236"/>
                </a:cxn>
                <a:cxn ang="0">
                  <a:pos x="273" y="281"/>
                </a:cxn>
                <a:cxn ang="0">
                  <a:pos x="278" y="269"/>
                </a:cxn>
                <a:cxn ang="0">
                  <a:pos x="286" y="252"/>
                </a:cxn>
                <a:cxn ang="0">
                  <a:pos x="297" y="236"/>
                </a:cxn>
                <a:cxn ang="0">
                  <a:pos x="309" y="227"/>
                </a:cxn>
                <a:cxn ang="0">
                  <a:pos x="318" y="225"/>
                </a:cxn>
                <a:cxn ang="0">
                  <a:pos x="324" y="227"/>
                </a:cxn>
                <a:cxn ang="0">
                  <a:pos x="324" y="227"/>
                </a:cxn>
                <a:cxn ang="0">
                  <a:pos x="326" y="228"/>
                </a:cxn>
                <a:cxn ang="0">
                  <a:pos x="291" y="163"/>
                </a:cxn>
                <a:cxn ang="0">
                  <a:pos x="240" y="112"/>
                </a:cxn>
                <a:cxn ang="0">
                  <a:pos x="193" y="79"/>
                </a:cxn>
                <a:cxn ang="0">
                  <a:pos x="172" y="67"/>
                </a:cxn>
                <a:cxn ang="0">
                  <a:pos x="182" y="50"/>
                </a:cxn>
                <a:cxn ang="0">
                  <a:pos x="210" y="67"/>
                </a:cxn>
                <a:cxn ang="0">
                  <a:pos x="268" y="110"/>
                </a:cxn>
                <a:cxn ang="0">
                  <a:pos x="324" y="175"/>
                </a:cxn>
                <a:cxn ang="0">
                  <a:pos x="349" y="261"/>
                </a:cxn>
                <a:cxn ang="0">
                  <a:pos x="354" y="289"/>
                </a:cxn>
                <a:cxn ang="0">
                  <a:pos x="356" y="319"/>
                </a:cxn>
                <a:cxn ang="0">
                  <a:pos x="351" y="353"/>
                </a:cxn>
                <a:cxn ang="0">
                  <a:pos x="331" y="384"/>
                </a:cxn>
                <a:cxn ang="0">
                  <a:pos x="342" y="411"/>
                </a:cxn>
                <a:cxn ang="0">
                  <a:pos x="359" y="414"/>
                </a:cxn>
                <a:cxn ang="0">
                  <a:pos x="389" y="163"/>
                </a:cxn>
                <a:cxn ang="0">
                  <a:pos x="376" y="137"/>
                </a:cxn>
                <a:cxn ang="0">
                  <a:pos x="349" y="95"/>
                </a:cxn>
                <a:cxn ang="0">
                  <a:pos x="316" y="50"/>
                </a:cxn>
                <a:cxn ang="0">
                  <a:pos x="286" y="16"/>
                </a:cxn>
                <a:cxn ang="0">
                  <a:pos x="259" y="4"/>
                </a:cxn>
                <a:cxn ang="0">
                  <a:pos x="223" y="0"/>
                </a:cxn>
                <a:cxn ang="0">
                  <a:pos x="189" y="3"/>
                </a:cxn>
                <a:cxn ang="0">
                  <a:pos x="163" y="6"/>
                </a:cxn>
                <a:cxn ang="0">
                  <a:pos x="159" y="6"/>
                </a:cxn>
                <a:cxn ang="0">
                  <a:pos x="156" y="6"/>
                </a:cxn>
                <a:cxn ang="0">
                  <a:pos x="136" y="23"/>
                </a:cxn>
                <a:cxn ang="0">
                  <a:pos x="99" y="60"/>
                </a:cxn>
                <a:cxn ang="0">
                  <a:pos x="50" y="109"/>
                </a:cxn>
                <a:cxn ang="0">
                  <a:pos x="0" y="164"/>
                </a:cxn>
              </a:cxnLst>
              <a:rect l="0" t="0" r="r" b="b"/>
              <a:pathLst>
                <a:path w="389" h="434">
                  <a:moveTo>
                    <a:pt x="0" y="164"/>
                  </a:moveTo>
                  <a:lnTo>
                    <a:pt x="7" y="163"/>
                  </a:lnTo>
                  <a:lnTo>
                    <a:pt x="14" y="160"/>
                  </a:lnTo>
                  <a:lnTo>
                    <a:pt x="20" y="159"/>
                  </a:lnTo>
                  <a:lnTo>
                    <a:pt x="28" y="158"/>
                  </a:lnTo>
                  <a:lnTo>
                    <a:pt x="35" y="157"/>
                  </a:lnTo>
                  <a:lnTo>
                    <a:pt x="41" y="157"/>
                  </a:lnTo>
                  <a:lnTo>
                    <a:pt x="47" y="158"/>
                  </a:lnTo>
                  <a:lnTo>
                    <a:pt x="53" y="159"/>
                  </a:lnTo>
                  <a:lnTo>
                    <a:pt x="66" y="167"/>
                  </a:lnTo>
                  <a:lnTo>
                    <a:pt x="90" y="183"/>
                  </a:lnTo>
                  <a:lnTo>
                    <a:pt x="118" y="208"/>
                  </a:lnTo>
                  <a:lnTo>
                    <a:pt x="148" y="235"/>
                  </a:lnTo>
                  <a:lnTo>
                    <a:pt x="178" y="265"/>
                  </a:lnTo>
                  <a:lnTo>
                    <a:pt x="204" y="295"/>
                  </a:lnTo>
                  <a:lnTo>
                    <a:pt x="222" y="323"/>
                  </a:lnTo>
                  <a:lnTo>
                    <a:pt x="230" y="346"/>
                  </a:lnTo>
                  <a:lnTo>
                    <a:pt x="230" y="347"/>
                  </a:lnTo>
                  <a:lnTo>
                    <a:pt x="230" y="347"/>
                  </a:lnTo>
                  <a:lnTo>
                    <a:pt x="230" y="347"/>
                  </a:lnTo>
                  <a:lnTo>
                    <a:pt x="230" y="348"/>
                  </a:lnTo>
                  <a:lnTo>
                    <a:pt x="236" y="341"/>
                  </a:lnTo>
                  <a:lnTo>
                    <a:pt x="243" y="332"/>
                  </a:lnTo>
                  <a:lnTo>
                    <a:pt x="251" y="320"/>
                  </a:lnTo>
                  <a:lnTo>
                    <a:pt x="259" y="307"/>
                  </a:lnTo>
                  <a:lnTo>
                    <a:pt x="253" y="282"/>
                  </a:lnTo>
                  <a:lnTo>
                    <a:pt x="243" y="259"/>
                  </a:lnTo>
                  <a:lnTo>
                    <a:pt x="229" y="236"/>
                  </a:lnTo>
                  <a:lnTo>
                    <a:pt x="215" y="217"/>
                  </a:lnTo>
                  <a:lnTo>
                    <a:pt x="200" y="199"/>
                  </a:lnTo>
                  <a:lnTo>
                    <a:pt x="189" y="186"/>
                  </a:lnTo>
                  <a:lnTo>
                    <a:pt x="179" y="178"/>
                  </a:lnTo>
                  <a:lnTo>
                    <a:pt x="176" y="174"/>
                  </a:lnTo>
                  <a:lnTo>
                    <a:pt x="190" y="159"/>
                  </a:lnTo>
                  <a:lnTo>
                    <a:pt x="193" y="163"/>
                  </a:lnTo>
                  <a:lnTo>
                    <a:pt x="201" y="171"/>
                  </a:lnTo>
                  <a:lnTo>
                    <a:pt x="212" y="183"/>
                  </a:lnTo>
                  <a:lnTo>
                    <a:pt x="224" y="198"/>
                  </a:lnTo>
                  <a:lnTo>
                    <a:pt x="238" y="217"/>
                  </a:lnTo>
                  <a:lnTo>
                    <a:pt x="252" y="236"/>
                  </a:lnTo>
                  <a:lnTo>
                    <a:pt x="263" y="258"/>
                  </a:lnTo>
                  <a:lnTo>
                    <a:pt x="273" y="281"/>
                  </a:lnTo>
                  <a:lnTo>
                    <a:pt x="275" y="275"/>
                  </a:lnTo>
                  <a:lnTo>
                    <a:pt x="278" y="269"/>
                  </a:lnTo>
                  <a:lnTo>
                    <a:pt x="282" y="261"/>
                  </a:lnTo>
                  <a:lnTo>
                    <a:pt x="286" y="252"/>
                  </a:lnTo>
                  <a:lnTo>
                    <a:pt x="291" y="244"/>
                  </a:lnTo>
                  <a:lnTo>
                    <a:pt x="297" y="236"/>
                  </a:lnTo>
                  <a:lnTo>
                    <a:pt x="303" y="231"/>
                  </a:lnTo>
                  <a:lnTo>
                    <a:pt x="309" y="227"/>
                  </a:lnTo>
                  <a:lnTo>
                    <a:pt x="313" y="226"/>
                  </a:lnTo>
                  <a:lnTo>
                    <a:pt x="318" y="225"/>
                  </a:lnTo>
                  <a:lnTo>
                    <a:pt x="321" y="226"/>
                  </a:lnTo>
                  <a:lnTo>
                    <a:pt x="324" y="227"/>
                  </a:lnTo>
                  <a:lnTo>
                    <a:pt x="324" y="227"/>
                  </a:lnTo>
                  <a:lnTo>
                    <a:pt x="324" y="227"/>
                  </a:lnTo>
                  <a:lnTo>
                    <a:pt x="324" y="227"/>
                  </a:lnTo>
                  <a:lnTo>
                    <a:pt x="326" y="228"/>
                  </a:lnTo>
                  <a:lnTo>
                    <a:pt x="312" y="194"/>
                  </a:lnTo>
                  <a:lnTo>
                    <a:pt x="291" y="163"/>
                  </a:lnTo>
                  <a:lnTo>
                    <a:pt x="267" y="135"/>
                  </a:lnTo>
                  <a:lnTo>
                    <a:pt x="240" y="112"/>
                  </a:lnTo>
                  <a:lnTo>
                    <a:pt x="215" y="94"/>
                  </a:lnTo>
                  <a:lnTo>
                    <a:pt x="193" y="79"/>
                  </a:lnTo>
                  <a:lnTo>
                    <a:pt x="178" y="71"/>
                  </a:lnTo>
                  <a:lnTo>
                    <a:pt x="172" y="67"/>
                  </a:lnTo>
                  <a:lnTo>
                    <a:pt x="172" y="67"/>
                  </a:lnTo>
                  <a:lnTo>
                    <a:pt x="182" y="50"/>
                  </a:lnTo>
                  <a:lnTo>
                    <a:pt x="191" y="54"/>
                  </a:lnTo>
                  <a:lnTo>
                    <a:pt x="210" y="67"/>
                  </a:lnTo>
                  <a:lnTo>
                    <a:pt x="238" y="84"/>
                  </a:lnTo>
                  <a:lnTo>
                    <a:pt x="268" y="110"/>
                  </a:lnTo>
                  <a:lnTo>
                    <a:pt x="298" y="140"/>
                  </a:lnTo>
                  <a:lnTo>
                    <a:pt x="324" y="175"/>
                  </a:lnTo>
                  <a:lnTo>
                    <a:pt x="342" y="216"/>
                  </a:lnTo>
                  <a:lnTo>
                    <a:pt x="349" y="261"/>
                  </a:lnTo>
                  <a:lnTo>
                    <a:pt x="352" y="274"/>
                  </a:lnTo>
                  <a:lnTo>
                    <a:pt x="354" y="289"/>
                  </a:lnTo>
                  <a:lnTo>
                    <a:pt x="356" y="304"/>
                  </a:lnTo>
                  <a:lnTo>
                    <a:pt x="356" y="319"/>
                  </a:lnTo>
                  <a:lnTo>
                    <a:pt x="354" y="333"/>
                  </a:lnTo>
                  <a:lnTo>
                    <a:pt x="351" y="353"/>
                  </a:lnTo>
                  <a:lnTo>
                    <a:pt x="343" y="371"/>
                  </a:lnTo>
                  <a:lnTo>
                    <a:pt x="331" y="384"/>
                  </a:lnTo>
                  <a:lnTo>
                    <a:pt x="337" y="417"/>
                  </a:lnTo>
                  <a:lnTo>
                    <a:pt x="342" y="411"/>
                  </a:lnTo>
                  <a:lnTo>
                    <a:pt x="353" y="393"/>
                  </a:lnTo>
                  <a:lnTo>
                    <a:pt x="359" y="414"/>
                  </a:lnTo>
                  <a:lnTo>
                    <a:pt x="365" y="434"/>
                  </a:lnTo>
                  <a:lnTo>
                    <a:pt x="389" y="163"/>
                  </a:lnTo>
                  <a:lnTo>
                    <a:pt x="385" y="153"/>
                  </a:lnTo>
                  <a:lnTo>
                    <a:pt x="376" y="137"/>
                  </a:lnTo>
                  <a:lnTo>
                    <a:pt x="364" y="118"/>
                  </a:lnTo>
                  <a:lnTo>
                    <a:pt x="349" y="95"/>
                  </a:lnTo>
                  <a:lnTo>
                    <a:pt x="333" y="72"/>
                  </a:lnTo>
                  <a:lnTo>
                    <a:pt x="316" y="50"/>
                  </a:lnTo>
                  <a:lnTo>
                    <a:pt x="300" y="30"/>
                  </a:lnTo>
                  <a:lnTo>
                    <a:pt x="286" y="16"/>
                  </a:lnTo>
                  <a:lnTo>
                    <a:pt x="274" y="8"/>
                  </a:lnTo>
                  <a:lnTo>
                    <a:pt x="259" y="4"/>
                  </a:lnTo>
                  <a:lnTo>
                    <a:pt x="240" y="1"/>
                  </a:lnTo>
                  <a:lnTo>
                    <a:pt x="223" y="0"/>
                  </a:lnTo>
                  <a:lnTo>
                    <a:pt x="205" y="1"/>
                  </a:lnTo>
                  <a:lnTo>
                    <a:pt x="189" y="3"/>
                  </a:lnTo>
                  <a:lnTo>
                    <a:pt x="174" y="5"/>
                  </a:lnTo>
                  <a:lnTo>
                    <a:pt x="163" y="6"/>
                  </a:lnTo>
                  <a:lnTo>
                    <a:pt x="161" y="6"/>
                  </a:lnTo>
                  <a:lnTo>
                    <a:pt x="159" y="6"/>
                  </a:lnTo>
                  <a:lnTo>
                    <a:pt x="157" y="6"/>
                  </a:lnTo>
                  <a:lnTo>
                    <a:pt x="156" y="6"/>
                  </a:lnTo>
                  <a:lnTo>
                    <a:pt x="148" y="12"/>
                  </a:lnTo>
                  <a:lnTo>
                    <a:pt x="136" y="23"/>
                  </a:lnTo>
                  <a:lnTo>
                    <a:pt x="118" y="39"/>
                  </a:lnTo>
                  <a:lnTo>
                    <a:pt x="99" y="60"/>
                  </a:lnTo>
                  <a:lnTo>
                    <a:pt x="76" y="83"/>
                  </a:lnTo>
                  <a:lnTo>
                    <a:pt x="50" y="109"/>
                  </a:lnTo>
                  <a:lnTo>
                    <a:pt x="25" y="136"/>
                  </a:lnTo>
                  <a:lnTo>
                    <a:pt x="0" y="164"/>
                  </a:lnTo>
                  <a:close/>
                </a:path>
              </a:pathLst>
            </a:custGeom>
            <a:solidFill>
              <a:srgbClr val="2316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HN"/>
            </a:p>
          </p:txBody>
        </p:sp>
        <p:sp>
          <p:nvSpPr>
            <p:cNvPr id="70" name="Freeform 53"/>
            <p:cNvSpPr>
              <a:spLocks/>
            </p:cNvSpPr>
            <p:nvPr/>
          </p:nvSpPr>
          <p:spPr bwMode="auto">
            <a:xfrm>
              <a:off x="3526" y="2050"/>
              <a:ext cx="111" cy="120"/>
            </a:xfrm>
            <a:custGeom>
              <a:avLst/>
              <a:gdLst/>
              <a:ahLst/>
              <a:cxnLst>
                <a:cxn ang="0">
                  <a:pos x="43" y="152"/>
                </a:cxn>
                <a:cxn ang="0">
                  <a:pos x="46" y="151"/>
                </a:cxn>
                <a:cxn ang="0">
                  <a:pos x="51" y="151"/>
                </a:cxn>
                <a:cxn ang="0">
                  <a:pos x="55" y="152"/>
                </a:cxn>
                <a:cxn ang="0">
                  <a:pos x="61" y="154"/>
                </a:cxn>
                <a:cxn ang="0">
                  <a:pos x="67" y="157"/>
                </a:cxn>
                <a:cxn ang="0">
                  <a:pos x="73" y="159"/>
                </a:cxn>
                <a:cxn ang="0">
                  <a:pos x="78" y="162"/>
                </a:cxn>
                <a:cxn ang="0">
                  <a:pos x="84" y="166"/>
                </a:cxn>
                <a:cxn ang="0">
                  <a:pos x="106" y="142"/>
                </a:cxn>
                <a:cxn ang="0">
                  <a:pos x="127" y="120"/>
                </a:cxn>
                <a:cxn ang="0">
                  <a:pos x="146" y="99"/>
                </a:cxn>
                <a:cxn ang="0">
                  <a:pos x="165" y="79"/>
                </a:cxn>
                <a:cxn ang="0">
                  <a:pos x="181" y="62"/>
                </a:cxn>
                <a:cxn ang="0">
                  <a:pos x="196" y="47"/>
                </a:cxn>
                <a:cxn ang="0">
                  <a:pos x="210" y="33"/>
                </a:cxn>
                <a:cxn ang="0">
                  <a:pos x="222" y="22"/>
                </a:cxn>
                <a:cxn ang="0">
                  <a:pos x="214" y="17"/>
                </a:cxn>
                <a:cxn ang="0">
                  <a:pos x="205" y="13"/>
                </a:cxn>
                <a:cxn ang="0">
                  <a:pos x="197" y="9"/>
                </a:cxn>
                <a:cxn ang="0">
                  <a:pos x="190" y="6"/>
                </a:cxn>
                <a:cxn ang="0">
                  <a:pos x="183" y="3"/>
                </a:cxn>
                <a:cxn ang="0">
                  <a:pos x="177" y="1"/>
                </a:cxn>
                <a:cxn ang="0">
                  <a:pos x="174" y="0"/>
                </a:cxn>
                <a:cxn ang="0">
                  <a:pos x="171" y="0"/>
                </a:cxn>
                <a:cxn ang="0">
                  <a:pos x="164" y="2"/>
                </a:cxn>
                <a:cxn ang="0">
                  <a:pos x="148" y="9"/>
                </a:cxn>
                <a:cxn ang="0">
                  <a:pos x="123" y="22"/>
                </a:cxn>
                <a:cxn ang="0">
                  <a:pos x="96" y="41"/>
                </a:cxn>
                <a:cxn ang="0">
                  <a:pos x="66" y="67"/>
                </a:cxn>
                <a:cxn ang="0">
                  <a:pos x="39" y="100"/>
                </a:cxn>
                <a:cxn ang="0">
                  <a:pos x="16" y="140"/>
                </a:cxn>
                <a:cxn ang="0">
                  <a:pos x="2" y="191"/>
                </a:cxn>
                <a:cxn ang="0">
                  <a:pos x="0" y="219"/>
                </a:cxn>
                <a:cxn ang="0">
                  <a:pos x="1" y="235"/>
                </a:cxn>
                <a:cxn ang="0">
                  <a:pos x="4" y="241"/>
                </a:cxn>
                <a:cxn ang="0">
                  <a:pos x="6" y="238"/>
                </a:cxn>
                <a:cxn ang="0">
                  <a:pos x="14" y="211"/>
                </a:cxn>
                <a:cxn ang="0">
                  <a:pos x="21" y="190"/>
                </a:cxn>
                <a:cxn ang="0">
                  <a:pos x="27" y="175"/>
                </a:cxn>
                <a:cxn ang="0">
                  <a:pos x="31" y="165"/>
                </a:cxn>
                <a:cxn ang="0">
                  <a:pos x="35" y="158"/>
                </a:cxn>
                <a:cxn ang="0">
                  <a:pos x="38" y="154"/>
                </a:cxn>
                <a:cxn ang="0">
                  <a:pos x="40" y="153"/>
                </a:cxn>
                <a:cxn ang="0">
                  <a:pos x="43" y="152"/>
                </a:cxn>
              </a:cxnLst>
              <a:rect l="0" t="0" r="r" b="b"/>
              <a:pathLst>
                <a:path w="222" h="241">
                  <a:moveTo>
                    <a:pt x="43" y="152"/>
                  </a:moveTo>
                  <a:lnTo>
                    <a:pt x="46" y="151"/>
                  </a:lnTo>
                  <a:lnTo>
                    <a:pt x="51" y="151"/>
                  </a:lnTo>
                  <a:lnTo>
                    <a:pt x="55" y="152"/>
                  </a:lnTo>
                  <a:lnTo>
                    <a:pt x="61" y="154"/>
                  </a:lnTo>
                  <a:lnTo>
                    <a:pt x="67" y="157"/>
                  </a:lnTo>
                  <a:lnTo>
                    <a:pt x="73" y="159"/>
                  </a:lnTo>
                  <a:lnTo>
                    <a:pt x="78" y="162"/>
                  </a:lnTo>
                  <a:lnTo>
                    <a:pt x="84" y="166"/>
                  </a:lnTo>
                  <a:lnTo>
                    <a:pt x="106" y="142"/>
                  </a:lnTo>
                  <a:lnTo>
                    <a:pt x="127" y="120"/>
                  </a:lnTo>
                  <a:lnTo>
                    <a:pt x="146" y="99"/>
                  </a:lnTo>
                  <a:lnTo>
                    <a:pt x="165" y="79"/>
                  </a:lnTo>
                  <a:lnTo>
                    <a:pt x="181" y="62"/>
                  </a:lnTo>
                  <a:lnTo>
                    <a:pt x="196" y="47"/>
                  </a:lnTo>
                  <a:lnTo>
                    <a:pt x="210" y="33"/>
                  </a:lnTo>
                  <a:lnTo>
                    <a:pt x="222" y="22"/>
                  </a:lnTo>
                  <a:lnTo>
                    <a:pt x="214" y="17"/>
                  </a:lnTo>
                  <a:lnTo>
                    <a:pt x="205" y="13"/>
                  </a:lnTo>
                  <a:lnTo>
                    <a:pt x="197" y="9"/>
                  </a:lnTo>
                  <a:lnTo>
                    <a:pt x="190" y="6"/>
                  </a:lnTo>
                  <a:lnTo>
                    <a:pt x="183" y="3"/>
                  </a:lnTo>
                  <a:lnTo>
                    <a:pt x="177" y="1"/>
                  </a:lnTo>
                  <a:lnTo>
                    <a:pt x="174" y="0"/>
                  </a:lnTo>
                  <a:lnTo>
                    <a:pt x="171" y="0"/>
                  </a:lnTo>
                  <a:lnTo>
                    <a:pt x="164" y="2"/>
                  </a:lnTo>
                  <a:lnTo>
                    <a:pt x="148" y="9"/>
                  </a:lnTo>
                  <a:lnTo>
                    <a:pt x="123" y="22"/>
                  </a:lnTo>
                  <a:lnTo>
                    <a:pt x="96" y="41"/>
                  </a:lnTo>
                  <a:lnTo>
                    <a:pt x="66" y="67"/>
                  </a:lnTo>
                  <a:lnTo>
                    <a:pt x="39" y="100"/>
                  </a:lnTo>
                  <a:lnTo>
                    <a:pt x="16" y="140"/>
                  </a:lnTo>
                  <a:lnTo>
                    <a:pt x="2" y="191"/>
                  </a:lnTo>
                  <a:lnTo>
                    <a:pt x="0" y="219"/>
                  </a:lnTo>
                  <a:lnTo>
                    <a:pt x="1" y="235"/>
                  </a:lnTo>
                  <a:lnTo>
                    <a:pt x="4" y="241"/>
                  </a:lnTo>
                  <a:lnTo>
                    <a:pt x="6" y="238"/>
                  </a:lnTo>
                  <a:lnTo>
                    <a:pt x="14" y="211"/>
                  </a:lnTo>
                  <a:lnTo>
                    <a:pt x="21" y="190"/>
                  </a:lnTo>
                  <a:lnTo>
                    <a:pt x="27" y="175"/>
                  </a:lnTo>
                  <a:lnTo>
                    <a:pt x="31" y="165"/>
                  </a:lnTo>
                  <a:lnTo>
                    <a:pt x="35" y="158"/>
                  </a:lnTo>
                  <a:lnTo>
                    <a:pt x="38" y="154"/>
                  </a:lnTo>
                  <a:lnTo>
                    <a:pt x="40" y="153"/>
                  </a:lnTo>
                  <a:lnTo>
                    <a:pt x="43" y="152"/>
                  </a:lnTo>
                  <a:close/>
                </a:path>
              </a:pathLst>
            </a:custGeom>
            <a:solidFill>
              <a:srgbClr val="2316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HN"/>
            </a:p>
          </p:txBody>
        </p:sp>
        <p:sp>
          <p:nvSpPr>
            <p:cNvPr id="71" name="Freeform 54"/>
            <p:cNvSpPr>
              <a:spLocks/>
            </p:cNvSpPr>
            <p:nvPr/>
          </p:nvSpPr>
          <p:spPr bwMode="auto">
            <a:xfrm>
              <a:off x="3530" y="2194"/>
              <a:ext cx="28" cy="22"/>
            </a:xfrm>
            <a:custGeom>
              <a:avLst/>
              <a:gdLst/>
              <a:ahLst/>
              <a:cxnLst>
                <a:cxn ang="0">
                  <a:pos x="34" y="45"/>
                </a:cxn>
                <a:cxn ang="0">
                  <a:pos x="55" y="34"/>
                </a:cxn>
                <a:cxn ang="0">
                  <a:pos x="49" y="25"/>
                </a:cxn>
                <a:cxn ang="0">
                  <a:pos x="42" y="17"/>
                </a:cxn>
                <a:cxn ang="0">
                  <a:pos x="36" y="10"/>
                </a:cxn>
                <a:cxn ang="0">
                  <a:pos x="31" y="6"/>
                </a:cxn>
                <a:cxn ang="0">
                  <a:pos x="28" y="4"/>
                </a:cxn>
                <a:cxn ang="0">
                  <a:pos x="21" y="2"/>
                </a:cxn>
                <a:cxn ang="0">
                  <a:pos x="14" y="1"/>
                </a:cxn>
                <a:cxn ang="0">
                  <a:pos x="6" y="0"/>
                </a:cxn>
                <a:cxn ang="0">
                  <a:pos x="6" y="2"/>
                </a:cxn>
                <a:cxn ang="0">
                  <a:pos x="4" y="8"/>
                </a:cxn>
                <a:cxn ang="0">
                  <a:pos x="3" y="15"/>
                </a:cxn>
                <a:cxn ang="0">
                  <a:pos x="0" y="22"/>
                </a:cxn>
                <a:cxn ang="0">
                  <a:pos x="12" y="44"/>
                </a:cxn>
                <a:cxn ang="0">
                  <a:pos x="16" y="37"/>
                </a:cxn>
                <a:cxn ang="0">
                  <a:pos x="34" y="45"/>
                </a:cxn>
              </a:cxnLst>
              <a:rect l="0" t="0" r="r" b="b"/>
              <a:pathLst>
                <a:path w="55" h="45">
                  <a:moveTo>
                    <a:pt x="34" y="45"/>
                  </a:moveTo>
                  <a:lnTo>
                    <a:pt x="55" y="34"/>
                  </a:lnTo>
                  <a:lnTo>
                    <a:pt x="49" y="25"/>
                  </a:lnTo>
                  <a:lnTo>
                    <a:pt x="42" y="17"/>
                  </a:lnTo>
                  <a:lnTo>
                    <a:pt x="36" y="10"/>
                  </a:lnTo>
                  <a:lnTo>
                    <a:pt x="31" y="6"/>
                  </a:lnTo>
                  <a:lnTo>
                    <a:pt x="28" y="4"/>
                  </a:lnTo>
                  <a:lnTo>
                    <a:pt x="21" y="2"/>
                  </a:lnTo>
                  <a:lnTo>
                    <a:pt x="14" y="1"/>
                  </a:lnTo>
                  <a:lnTo>
                    <a:pt x="6" y="0"/>
                  </a:lnTo>
                  <a:lnTo>
                    <a:pt x="6" y="2"/>
                  </a:lnTo>
                  <a:lnTo>
                    <a:pt x="4" y="8"/>
                  </a:lnTo>
                  <a:lnTo>
                    <a:pt x="3" y="15"/>
                  </a:lnTo>
                  <a:lnTo>
                    <a:pt x="0" y="22"/>
                  </a:lnTo>
                  <a:lnTo>
                    <a:pt x="12" y="44"/>
                  </a:lnTo>
                  <a:lnTo>
                    <a:pt x="16" y="37"/>
                  </a:lnTo>
                  <a:lnTo>
                    <a:pt x="34" y="45"/>
                  </a:lnTo>
                  <a:close/>
                </a:path>
              </a:pathLst>
            </a:custGeom>
            <a:solidFill>
              <a:srgbClr val="F9D8A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HN"/>
            </a:p>
          </p:txBody>
        </p:sp>
        <p:sp>
          <p:nvSpPr>
            <p:cNvPr id="72" name="Freeform 55"/>
            <p:cNvSpPr>
              <a:spLocks/>
            </p:cNvSpPr>
            <p:nvPr/>
          </p:nvSpPr>
          <p:spPr bwMode="auto">
            <a:xfrm>
              <a:off x="3532" y="2220"/>
              <a:ext cx="29" cy="46"/>
            </a:xfrm>
            <a:custGeom>
              <a:avLst/>
              <a:gdLst/>
              <a:ahLst/>
              <a:cxnLst>
                <a:cxn ang="0">
                  <a:pos x="57" y="2"/>
                </a:cxn>
                <a:cxn ang="0">
                  <a:pos x="25" y="12"/>
                </a:cxn>
                <a:cxn ang="0">
                  <a:pos x="7" y="0"/>
                </a:cxn>
                <a:cxn ang="0">
                  <a:pos x="10" y="8"/>
                </a:cxn>
                <a:cxn ang="0">
                  <a:pos x="0" y="34"/>
                </a:cxn>
                <a:cxn ang="0">
                  <a:pos x="31" y="92"/>
                </a:cxn>
                <a:cxn ang="0">
                  <a:pos x="36" y="78"/>
                </a:cxn>
                <a:cxn ang="0">
                  <a:pos x="44" y="52"/>
                </a:cxn>
                <a:cxn ang="0">
                  <a:pos x="52" y="22"/>
                </a:cxn>
                <a:cxn ang="0">
                  <a:pos x="57" y="2"/>
                </a:cxn>
              </a:cxnLst>
              <a:rect l="0" t="0" r="r" b="b"/>
              <a:pathLst>
                <a:path w="57" h="92">
                  <a:moveTo>
                    <a:pt x="57" y="2"/>
                  </a:moveTo>
                  <a:lnTo>
                    <a:pt x="25" y="12"/>
                  </a:lnTo>
                  <a:lnTo>
                    <a:pt x="7" y="0"/>
                  </a:lnTo>
                  <a:lnTo>
                    <a:pt x="10" y="8"/>
                  </a:lnTo>
                  <a:lnTo>
                    <a:pt x="0" y="34"/>
                  </a:lnTo>
                  <a:lnTo>
                    <a:pt x="31" y="92"/>
                  </a:lnTo>
                  <a:lnTo>
                    <a:pt x="36" y="78"/>
                  </a:lnTo>
                  <a:lnTo>
                    <a:pt x="44" y="52"/>
                  </a:lnTo>
                  <a:lnTo>
                    <a:pt x="52" y="22"/>
                  </a:lnTo>
                  <a:lnTo>
                    <a:pt x="57" y="2"/>
                  </a:lnTo>
                  <a:close/>
                </a:path>
              </a:pathLst>
            </a:custGeom>
            <a:solidFill>
              <a:srgbClr val="F9D8A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HN"/>
            </a:p>
          </p:txBody>
        </p:sp>
        <p:sp>
          <p:nvSpPr>
            <p:cNvPr id="73" name="Freeform 56"/>
            <p:cNvSpPr>
              <a:spLocks/>
            </p:cNvSpPr>
            <p:nvPr/>
          </p:nvSpPr>
          <p:spPr bwMode="auto">
            <a:xfrm>
              <a:off x="3480" y="2918"/>
              <a:ext cx="163" cy="148"/>
            </a:xfrm>
            <a:custGeom>
              <a:avLst/>
              <a:gdLst/>
              <a:ahLst/>
              <a:cxnLst>
                <a:cxn ang="0">
                  <a:pos x="320" y="124"/>
                </a:cxn>
                <a:cxn ang="0">
                  <a:pos x="304" y="85"/>
                </a:cxn>
                <a:cxn ang="0">
                  <a:pos x="286" y="53"/>
                </a:cxn>
                <a:cxn ang="0">
                  <a:pos x="266" y="27"/>
                </a:cxn>
                <a:cxn ang="0">
                  <a:pos x="245" y="10"/>
                </a:cxn>
                <a:cxn ang="0">
                  <a:pos x="223" y="0"/>
                </a:cxn>
                <a:cxn ang="0">
                  <a:pos x="179" y="13"/>
                </a:cxn>
                <a:cxn ang="0">
                  <a:pos x="103" y="39"/>
                </a:cxn>
                <a:cxn ang="0">
                  <a:pos x="68" y="61"/>
                </a:cxn>
                <a:cxn ang="0">
                  <a:pos x="44" y="111"/>
                </a:cxn>
                <a:cxn ang="0">
                  <a:pos x="68" y="98"/>
                </a:cxn>
                <a:cxn ang="0">
                  <a:pos x="117" y="63"/>
                </a:cxn>
                <a:cxn ang="0">
                  <a:pos x="96" y="100"/>
                </a:cxn>
                <a:cxn ang="0">
                  <a:pos x="78" y="117"/>
                </a:cxn>
                <a:cxn ang="0">
                  <a:pos x="32" y="154"/>
                </a:cxn>
                <a:cxn ang="0">
                  <a:pos x="0" y="186"/>
                </a:cxn>
                <a:cxn ang="0">
                  <a:pos x="16" y="217"/>
                </a:cxn>
                <a:cxn ang="0">
                  <a:pos x="31" y="218"/>
                </a:cxn>
                <a:cxn ang="0">
                  <a:pos x="50" y="205"/>
                </a:cxn>
                <a:cxn ang="0">
                  <a:pos x="67" y="190"/>
                </a:cxn>
                <a:cxn ang="0">
                  <a:pos x="85" y="176"/>
                </a:cxn>
                <a:cxn ang="0">
                  <a:pos x="105" y="163"/>
                </a:cxn>
                <a:cxn ang="0">
                  <a:pos x="117" y="170"/>
                </a:cxn>
                <a:cxn ang="0">
                  <a:pos x="77" y="197"/>
                </a:cxn>
                <a:cxn ang="0">
                  <a:pos x="60" y="213"/>
                </a:cxn>
                <a:cxn ang="0">
                  <a:pos x="48" y="224"/>
                </a:cxn>
                <a:cxn ang="0">
                  <a:pos x="65" y="251"/>
                </a:cxn>
                <a:cxn ang="0">
                  <a:pos x="88" y="247"/>
                </a:cxn>
                <a:cxn ang="0">
                  <a:pos x="126" y="223"/>
                </a:cxn>
                <a:cxn ang="0">
                  <a:pos x="146" y="209"/>
                </a:cxn>
                <a:cxn ang="0">
                  <a:pos x="153" y="218"/>
                </a:cxn>
                <a:cxn ang="0">
                  <a:pos x="127" y="240"/>
                </a:cxn>
                <a:cxn ang="0">
                  <a:pos x="98" y="258"/>
                </a:cxn>
                <a:cxn ang="0">
                  <a:pos x="86" y="267"/>
                </a:cxn>
                <a:cxn ang="0">
                  <a:pos x="104" y="284"/>
                </a:cxn>
                <a:cxn ang="0">
                  <a:pos x="122" y="279"/>
                </a:cxn>
                <a:cxn ang="0">
                  <a:pos x="149" y="260"/>
                </a:cxn>
                <a:cxn ang="0">
                  <a:pos x="165" y="250"/>
                </a:cxn>
                <a:cxn ang="0">
                  <a:pos x="166" y="260"/>
                </a:cxn>
                <a:cxn ang="0">
                  <a:pos x="143" y="279"/>
                </a:cxn>
                <a:cxn ang="0">
                  <a:pos x="131" y="289"/>
                </a:cxn>
                <a:cxn ang="0">
                  <a:pos x="155" y="292"/>
                </a:cxn>
                <a:cxn ang="0">
                  <a:pos x="180" y="278"/>
                </a:cxn>
                <a:cxn ang="0">
                  <a:pos x="197" y="261"/>
                </a:cxn>
                <a:cxn ang="0">
                  <a:pos x="282" y="188"/>
                </a:cxn>
              </a:cxnLst>
              <a:rect l="0" t="0" r="r" b="b"/>
              <a:pathLst>
                <a:path w="326" h="294">
                  <a:moveTo>
                    <a:pt x="282" y="188"/>
                  </a:moveTo>
                  <a:lnTo>
                    <a:pt x="326" y="138"/>
                  </a:lnTo>
                  <a:lnTo>
                    <a:pt x="320" y="124"/>
                  </a:lnTo>
                  <a:lnTo>
                    <a:pt x="316" y="110"/>
                  </a:lnTo>
                  <a:lnTo>
                    <a:pt x="310" y="98"/>
                  </a:lnTo>
                  <a:lnTo>
                    <a:pt x="304" y="85"/>
                  </a:lnTo>
                  <a:lnTo>
                    <a:pt x="298" y="73"/>
                  </a:lnTo>
                  <a:lnTo>
                    <a:pt x="291" y="62"/>
                  </a:lnTo>
                  <a:lnTo>
                    <a:pt x="286" y="53"/>
                  </a:lnTo>
                  <a:lnTo>
                    <a:pt x="280" y="43"/>
                  </a:lnTo>
                  <a:lnTo>
                    <a:pt x="273" y="34"/>
                  </a:lnTo>
                  <a:lnTo>
                    <a:pt x="266" y="27"/>
                  </a:lnTo>
                  <a:lnTo>
                    <a:pt x="259" y="20"/>
                  </a:lnTo>
                  <a:lnTo>
                    <a:pt x="252" y="15"/>
                  </a:lnTo>
                  <a:lnTo>
                    <a:pt x="245" y="10"/>
                  </a:lnTo>
                  <a:lnTo>
                    <a:pt x="237" y="7"/>
                  </a:lnTo>
                  <a:lnTo>
                    <a:pt x="230" y="3"/>
                  </a:lnTo>
                  <a:lnTo>
                    <a:pt x="223" y="0"/>
                  </a:lnTo>
                  <a:lnTo>
                    <a:pt x="218" y="2"/>
                  </a:lnTo>
                  <a:lnTo>
                    <a:pt x="202" y="7"/>
                  </a:lnTo>
                  <a:lnTo>
                    <a:pt x="179" y="13"/>
                  </a:lnTo>
                  <a:lnTo>
                    <a:pt x="153" y="22"/>
                  </a:lnTo>
                  <a:lnTo>
                    <a:pt x="126" y="31"/>
                  </a:lnTo>
                  <a:lnTo>
                    <a:pt x="103" y="39"/>
                  </a:lnTo>
                  <a:lnTo>
                    <a:pt x="84" y="46"/>
                  </a:lnTo>
                  <a:lnTo>
                    <a:pt x="75" y="51"/>
                  </a:lnTo>
                  <a:lnTo>
                    <a:pt x="68" y="61"/>
                  </a:lnTo>
                  <a:lnTo>
                    <a:pt x="60" y="76"/>
                  </a:lnTo>
                  <a:lnTo>
                    <a:pt x="52" y="93"/>
                  </a:lnTo>
                  <a:lnTo>
                    <a:pt x="44" y="111"/>
                  </a:lnTo>
                  <a:lnTo>
                    <a:pt x="52" y="107"/>
                  </a:lnTo>
                  <a:lnTo>
                    <a:pt x="60" y="102"/>
                  </a:lnTo>
                  <a:lnTo>
                    <a:pt x="68" y="98"/>
                  </a:lnTo>
                  <a:lnTo>
                    <a:pt x="77" y="93"/>
                  </a:lnTo>
                  <a:lnTo>
                    <a:pt x="101" y="53"/>
                  </a:lnTo>
                  <a:lnTo>
                    <a:pt x="117" y="63"/>
                  </a:lnTo>
                  <a:lnTo>
                    <a:pt x="113" y="70"/>
                  </a:lnTo>
                  <a:lnTo>
                    <a:pt x="105" y="85"/>
                  </a:lnTo>
                  <a:lnTo>
                    <a:pt x="96" y="100"/>
                  </a:lnTo>
                  <a:lnTo>
                    <a:pt x="91" y="107"/>
                  </a:lnTo>
                  <a:lnTo>
                    <a:pt x="88" y="109"/>
                  </a:lnTo>
                  <a:lnTo>
                    <a:pt x="78" y="117"/>
                  </a:lnTo>
                  <a:lnTo>
                    <a:pt x="65" y="127"/>
                  </a:lnTo>
                  <a:lnTo>
                    <a:pt x="48" y="140"/>
                  </a:lnTo>
                  <a:lnTo>
                    <a:pt x="32" y="154"/>
                  </a:lnTo>
                  <a:lnTo>
                    <a:pt x="17" y="167"/>
                  </a:lnTo>
                  <a:lnTo>
                    <a:pt x="6" y="178"/>
                  </a:lnTo>
                  <a:lnTo>
                    <a:pt x="0" y="186"/>
                  </a:lnTo>
                  <a:lnTo>
                    <a:pt x="2" y="194"/>
                  </a:lnTo>
                  <a:lnTo>
                    <a:pt x="9" y="206"/>
                  </a:lnTo>
                  <a:lnTo>
                    <a:pt x="16" y="217"/>
                  </a:lnTo>
                  <a:lnTo>
                    <a:pt x="23" y="222"/>
                  </a:lnTo>
                  <a:lnTo>
                    <a:pt x="26" y="221"/>
                  </a:lnTo>
                  <a:lnTo>
                    <a:pt x="31" y="218"/>
                  </a:lnTo>
                  <a:lnTo>
                    <a:pt x="37" y="215"/>
                  </a:lnTo>
                  <a:lnTo>
                    <a:pt x="44" y="209"/>
                  </a:lnTo>
                  <a:lnTo>
                    <a:pt x="50" y="205"/>
                  </a:lnTo>
                  <a:lnTo>
                    <a:pt x="56" y="199"/>
                  </a:lnTo>
                  <a:lnTo>
                    <a:pt x="62" y="194"/>
                  </a:lnTo>
                  <a:lnTo>
                    <a:pt x="67" y="190"/>
                  </a:lnTo>
                  <a:lnTo>
                    <a:pt x="73" y="186"/>
                  </a:lnTo>
                  <a:lnTo>
                    <a:pt x="78" y="182"/>
                  </a:lnTo>
                  <a:lnTo>
                    <a:pt x="85" y="176"/>
                  </a:lnTo>
                  <a:lnTo>
                    <a:pt x="93" y="171"/>
                  </a:lnTo>
                  <a:lnTo>
                    <a:pt x="100" y="167"/>
                  </a:lnTo>
                  <a:lnTo>
                    <a:pt x="105" y="163"/>
                  </a:lnTo>
                  <a:lnTo>
                    <a:pt x="109" y="161"/>
                  </a:lnTo>
                  <a:lnTo>
                    <a:pt x="111" y="160"/>
                  </a:lnTo>
                  <a:lnTo>
                    <a:pt x="117" y="170"/>
                  </a:lnTo>
                  <a:lnTo>
                    <a:pt x="83" y="192"/>
                  </a:lnTo>
                  <a:lnTo>
                    <a:pt x="82" y="193"/>
                  </a:lnTo>
                  <a:lnTo>
                    <a:pt x="77" y="197"/>
                  </a:lnTo>
                  <a:lnTo>
                    <a:pt x="73" y="201"/>
                  </a:lnTo>
                  <a:lnTo>
                    <a:pt x="66" y="207"/>
                  </a:lnTo>
                  <a:lnTo>
                    <a:pt x="60" y="213"/>
                  </a:lnTo>
                  <a:lnTo>
                    <a:pt x="54" y="217"/>
                  </a:lnTo>
                  <a:lnTo>
                    <a:pt x="51" y="222"/>
                  </a:lnTo>
                  <a:lnTo>
                    <a:pt x="48" y="224"/>
                  </a:lnTo>
                  <a:lnTo>
                    <a:pt x="51" y="235"/>
                  </a:lnTo>
                  <a:lnTo>
                    <a:pt x="56" y="244"/>
                  </a:lnTo>
                  <a:lnTo>
                    <a:pt x="65" y="251"/>
                  </a:lnTo>
                  <a:lnTo>
                    <a:pt x="71" y="254"/>
                  </a:lnTo>
                  <a:lnTo>
                    <a:pt x="77" y="252"/>
                  </a:lnTo>
                  <a:lnTo>
                    <a:pt x="88" y="247"/>
                  </a:lnTo>
                  <a:lnTo>
                    <a:pt x="99" y="240"/>
                  </a:lnTo>
                  <a:lnTo>
                    <a:pt x="113" y="231"/>
                  </a:lnTo>
                  <a:lnTo>
                    <a:pt x="126" y="223"/>
                  </a:lnTo>
                  <a:lnTo>
                    <a:pt x="136" y="216"/>
                  </a:lnTo>
                  <a:lnTo>
                    <a:pt x="144" y="212"/>
                  </a:lnTo>
                  <a:lnTo>
                    <a:pt x="146" y="209"/>
                  </a:lnTo>
                  <a:lnTo>
                    <a:pt x="149" y="210"/>
                  </a:lnTo>
                  <a:lnTo>
                    <a:pt x="153" y="213"/>
                  </a:lnTo>
                  <a:lnTo>
                    <a:pt x="153" y="218"/>
                  </a:lnTo>
                  <a:lnTo>
                    <a:pt x="145" y="228"/>
                  </a:lnTo>
                  <a:lnTo>
                    <a:pt x="137" y="233"/>
                  </a:lnTo>
                  <a:lnTo>
                    <a:pt x="127" y="240"/>
                  </a:lnTo>
                  <a:lnTo>
                    <a:pt x="117" y="246"/>
                  </a:lnTo>
                  <a:lnTo>
                    <a:pt x="107" y="252"/>
                  </a:lnTo>
                  <a:lnTo>
                    <a:pt x="98" y="258"/>
                  </a:lnTo>
                  <a:lnTo>
                    <a:pt x="91" y="261"/>
                  </a:lnTo>
                  <a:lnTo>
                    <a:pt x="88" y="264"/>
                  </a:lnTo>
                  <a:lnTo>
                    <a:pt x="86" y="267"/>
                  </a:lnTo>
                  <a:lnTo>
                    <a:pt x="92" y="274"/>
                  </a:lnTo>
                  <a:lnTo>
                    <a:pt x="98" y="279"/>
                  </a:lnTo>
                  <a:lnTo>
                    <a:pt x="104" y="284"/>
                  </a:lnTo>
                  <a:lnTo>
                    <a:pt x="111" y="285"/>
                  </a:lnTo>
                  <a:lnTo>
                    <a:pt x="115" y="284"/>
                  </a:lnTo>
                  <a:lnTo>
                    <a:pt x="122" y="279"/>
                  </a:lnTo>
                  <a:lnTo>
                    <a:pt x="131" y="274"/>
                  </a:lnTo>
                  <a:lnTo>
                    <a:pt x="141" y="267"/>
                  </a:lnTo>
                  <a:lnTo>
                    <a:pt x="149" y="260"/>
                  </a:lnTo>
                  <a:lnTo>
                    <a:pt x="157" y="254"/>
                  </a:lnTo>
                  <a:lnTo>
                    <a:pt x="162" y="251"/>
                  </a:lnTo>
                  <a:lnTo>
                    <a:pt x="165" y="250"/>
                  </a:lnTo>
                  <a:lnTo>
                    <a:pt x="166" y="252"/>
                  </a:lnTo>
                  <a:lnTo>
                    <a:pt x="166" y="255"/>
                  </a:lnTo>
                  <a:lnTo>
                    <a:pt x="166" y="260"/>
                  </a:lnTo>
                  <a:lnTo>
                    <a:pt x="162" y="266"/>
                  </a:lnTo>
                  <a:lnTo>
                    <a:pt x="153" y="273"/>
                  </a:lnTo>
                  <a:lnTo>
                    <a:pt x="143" y="279"/>
                  </a:lnTo>
                  <a:lnTo>
                    <a:pt x="134" y="285"/>
                  </a:lnTo>
                  <a:lnTo>
                    <a:pt x="130" y="288"/>
                  </a:lnTo>
                  <a:lnTo>
                    <a:pt x="131" y="289"/>
                  </a:lnTo>
                  <a:lnTo>
                    <a:pt x="136" y="292"/>
                  </a:lnTo>
                  <a:lnTo>
                    <a:pt x="143" y="294"/>
                  </a:lnTo>
                  <a:lnTo>
                    <a:pt x="155" y="292"/>
                  </a:lnTo>
                  <a:lnTo>
                    <a:pt x="164" y="289"/>
                  </a:lnTo>
                  <a:lnTo>
                    <a:pt x="172" y="284"/>
                  </a:lnTo>
                  <a:lnTo>
                    <a:pt x="180" y="278"/>
                  </a:lnTo>
                  <a:lnTo>
                    <a:pt x="187" y="271"/>
                  </a:lnTo>
                  <a:lnTo>
                    <a:pt x="192" y="266"/>
                  </a:lnTo>
                  <a:lnTo>
                    <a:pt x="197" y="261"/>
                  </a:lnTo>
                  <a:lnTo>
                    <a:pt x="200" y="258"/>
                  </a:lnTo>
                  <a:lnTo>
                    <a:pt x="202" y="256"/>
                  </a:lnTo>
                  <a:lnTo>
                    <a:pt x="282" y="188"/>
                  </a:lnTo>
                  <a:close/>
                </a:path>
              </a:pathLst>
            </a:custGeom>
            <a:solidFill>
              <a:srgbClr val="F9D8A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HN"/>
            </a:p>
          </p:txBody>
        </p:sp>
        <p:sp>
          <p:nvSpPr>
            <p:cNvPr id="74" name="Freeform 57"/>
            <p:cNvSpPr>
              <a:spLocks/>
            </p:cNvSpPr>
            <p:nvPr/>
          </p:nvSpPr>
          <p:spPr bwMode="auto">
            <a:xfrm>
              <a:off x="3559" y="2394"/>
              <a:ext cx="425" cy="629"/>
            </a:xfrm>
            <a:custGeom>
              <a:avLst/>
              <a:gdLst/>
              <a:ahLst/>
              <a:cxnLst>
                <a:cxn ang="0">
                  <a:pos x="679" y="155"/>
                </a:cxn>
                <a:cxn ang="0">
                  <a:pos x="624" y="108"/>
                </a:cxn>
                <a:cxn ang="0">
                  <a:pos x="562" y="51"/>
                </a:cxn>
                <a:cxn ang="0">
                  <a:pos x="512" y="7"/>
                </a:cxn>
                <a:cxn ang="0">
                  <a:pos x="445" y="154"/>
                </a:cxn>
                <a:cxn ang="0">
                  <a:pos x="407" y="254"/>
                </a:cxn>
                <a:cxn ang="0">
                  <a:pos x="398" y="261"/>
                </a:cxn>
                <a:cxn ang="0">
                  <a:pos x="344" y="272"/>
                </a:cxn>
                <a:cxn ang="0">
                  <a:pos x="341" y="332"/>
                </a:cxn>
                <a:cxn ang="0">
                  <a:pos x="328" y="352"/>
                </a:cxn>
                <a:cxn ang="0">
                  <a:pos x="274" y="407"/>
                </a:cxn>
                <a:cxn ang="0">
                  <a:pos x="181" y="505"/>
                </a:cxn>
                <a:cxn ang="0">
                  <a:pos x="47" y="642"/>
                </a:cxn>
                <a:cxn ang="0">
                  <a:pos x="293" y="875"/>
                </a:cxn>
                <a:cxn ang="0">
                  <a:pos x="312" y="838"/>
                </a:cxn>
                <a:cxn ang="0">
                  <a:pos x="331" y="827"/>
                </a:cxn>
                <a:cxn ang="0">
                  <a:pos x="360" y="827"/>
                </a:cxn>
                <a:cxn ang="0">
                  <a:pos x="414" y="668"/>
                </a:cxn>
                <a:cxn ang="0">
                  <a:pos x="479" y="490"/>
                </a:cxn>
                <a:cxn ang="0">
                  <a:pos x="471" y="437"/>
                </a:cxn>
                <a:cxn ang="0">
                  <a:pos x="546" y="353"/>
                </a:cxn>
                <a:cxn ang="0">
                  <a:pos x="640" y="298"/>
                </a:cxn>
                <a:cxn ang="0">
                  <a:pos x="572" y="359"/>
                </a:cxn>
                <a:cxn ang="0">
                  <a:pos x="495" y="424"/>
                </a:cxn>
                <a:cxn ang="0">
                  <a:pos x="496" y="473"/>
                </a:cxn>
                <a:cxn ang="0">
                  <a:pos x="533" y="463"/>
                </a:cxn>
                <a:cxn ang="0">
                  <a:pos x="589" y="446"/>
                </a:cxn>
                <a:cxn ang="0">
                  <a:pos x="580" y="468"/>
                </a:cxn>
                <a:cxn ang="0">
                  <a:pos x="528" y="486"/>
                </a:cxn>
                <a:cxn ang="0">
                  <a:pos x="472" y="591"/>
                </a:cxn>
                <a:cxn ang="0">
                  <a:pos x="407" y="778"/>
                </a:cxn>
                <a:cxn ang="0">
                  <a:pos x="406" y="835"/>
                </a:cxn>
                <a:cxn ang="0">
                  <a:pos x="428" y="840"/>
                </a:cxn>
                <a:cxn ang="0">
                  <a:pos x="458" y="858"/>
                </a:cxn>
                <a:cxn ang="0">
                  <a:pos x="504" y="911"/>
                </a:cxn>
                <a:cxn ang="0">
                  <a:pos x="508" y="918"/>
                </a:cxn>
                <a:cxn ang="0">
                  <a:pos x="459" y="877"/>
                </a:cxn>
                <a:cxn ang="0">
                  <a:pos x="396" y="852"/>
                </a:cxn>
                <a:cxn ang="0">
                  <a:pos x="340" y="847"/>
                </a:cxn>
                <a:cxn ang="0">
                  <a:pos x="319" y="876"/>
                </a:cxn>
                <a:cxn ang="0">
                  <a:pos x="80" y="1031"/>
                </a:cxn>
                <a:cxn ang="0">
                  <a:pos x="113" y="1054"/>
                </a:cxn>
                <a:cxn ang="0">
                  <a:pos x="147" y="1098"/>
                </a:cxn>
                <a:cxn ang="0">
                  <a:pos x="188" y="1192"/>
                </a:cxn>
                <a:cxn ang="0">
                  <a:pos x="238" y="1238"/>
                </a:cxn>
                <a:cxn ang="0">
                  <a:pos x="359" y="1172"/>
                </a:cxn>
                <a:cxn ang="0">
                  <a:pos x="475" y="1106"/>
                </a:cxn>
                <a:cxn ang="0">
                  <a:pos x="565" y="1052"/>
                </a:cxn>
                <a:cxn ang="0">
                  <a:pos x="608" y="1025"/>
                </a:cxn>
                <a:cxn ang="0">
                  <a:pos x="692" y="799"/>
                </a:cxn>
                <a:cxn ang="0">
                  <a:pos x="767" y="586"/>
                </a:cxn>
                <a:cxn ang="0">
                  <a:pos x="784" y="569"/>
                </a:cxn>
                <a:cxn ang="0">
                  <a:pos x="804" y="546"/>
                </a:cxn>
                <a:cxn ang="0">
                  <a:pos x="802" y="497"/>
                </a:cxn>
                <a:cxn ang="0">
                  <a:pos x="824" y="440"/>
                </a:cxn>
                <a:cxn ang="0">
                  <a:pos x="851" y="348"/>
                </a:cxn>
                <a:cxn ang="0">
                  <a:pos x="790" y="254"/>
                </a:cxn>
                <a:cxn ang="0">
                  <a:pos x="701" y="173"/>
                </a:cxn>
              </a:cxnLst>
              <a:rect l="0" t="0" r="r" b="b"/>
              <a:pathLst>
                <a:path w="851" h="1258">
                  <a:moveTo>
                    <a:pt x="701" y="173"/>
                  </a:moveTo>
                  <a:lnTo>
                    <a:pt x="697" y="170"/>
                  </a:lnTo>
                  <a:lnTo>
                    <a:pt x="688" y="163"/>
                  </a:lnTo>
                  <a:lnTo>
                    <a:pt x="679" y="155"/>
                  </a:lnTo>
                  <a:lnTo>
                    <a:pt x="668" y="144"/>
                  </a:lnTo>
                  <a:lnTo>
                    <a:pt x="654" y="133"/>
                  </a:lnTo>
                  <a:lnTo>
                    <a:pt x="640" y="120"/>
                  </a:lnTo>
                  <a:lnTo>
                    <a:pt x="624" y="108"/>
                  </a:lnTo>
                  <a:lnTo>
                    <a:pt x="609" y="94"/>
                  </a:lnTo>
                  <a:lnTo>
                    <a:pt x="593" y="79"/>
                  </a:lnTo>
                  <a:lnTo>
                    <a:pt x="577" y="65"/>
                  </a:lnTo>
                  <a:lnTo>
                    <a:pt x="562" y="51"/>
                  </a:lnTo>
                  <a:lnTo>
                    <a:pt x="547" y="38"/>
                  </a:lnTo>
                  <a:lnTo>
                    <a:pt x="534" y="27"/>
                  </a:lnTo>
                  <a:lnTo>
                    <a:pt x="523" y="17"/>
                  </a:lnTo>
                  <a:lnTo>
                    <a:pt x="512" y="7"/>
                  </a:lnTo>
                  <a:lnTo>
                    <a:pt x="505" y="0"/>
                  </a:lnTo>
                  <a:lnTo>
                    <a:pt x="482" y="59"/>
                  </a:lnTo>
                  <a:lnTo>
                    <a:pt x="462" y="110"/>
                  </a:lnTo>
                  <a:lnTo>
                    <a:pt x="445" y="154"/>
                  </a:lnTo>
                  <a:lnTo>
                    <a:pt x="432" y="190"/>
                  </a:lnTo>
                  <a:lnTo>
                    <a:pt x="421" y="219"/>
                  </a:lnTo>
                  <a:lnTo>
                    <a:pt x="413" y="240"/>
                  </a:lnTo>
                  <a:lnTo>
                    <a:pt x="407" y="254"/>
                  </a:lnTo>
                  <a:lnTo>
                    <a:pt x="404" y="260"/>
                  </a:lnTo>
                  <a:lnTo>
                    <a:pt x="403" y="260"/>
                  </a:lnTo>
                  <a:lnTo>
                    <a:pt x="402" y="261"/>
                  </a:lnTo>
                  <a:lnTo>
                    <a:pt x="398" y="261"/>
                  </a:lnTo>
                  <a:lnTo>
                    <a:pt x="391" y="262"/>
                  </a:lnTo>
                  <a:lnTo>
                    <a:pt x="381" y="264"/>
                  </a:lnTo>
                  <a:lnTo>
                    <a:pt x="366" y="268"/>
                  </a:lnTo>
                  <a:lnTo>
                    <a:pt x="344" y="272"/>
                  </a:lnTo>
                  <a:lnTo>
                    <a:pt x="316" y="278"/>
                  </a:lnTo>
                  <a:lnTo>
                    <a:pt x="331" y="306"/>
                  </a:lnTo>
                  <a:lnTo>
                    <a:pt x="338" y="323"/>
                  </a:lnTo>
                  <a:lnTo>
                    <a:pt x="341" y="332"/>
                  </a:lnTo>
                  <a:lnTo>
                    <a:pt x="341" y="336"/>
                  </a:lnTo>
                  <a:lnTo>
                    <a:pt x="338" y="338"/>
                  </a:lnTo>
                  <a:lnTo>
                    <a:pt x="335" y="344"/>
                  </a:lnTo>
                  <a:lnTo>
                    <a:pt x="328" y="352"/>
                  </a:lnTo>
                  <a:lnTo>
                    <a:pt x="318" y="362"/>
                  </a:lnTo>
                  <a:lnTo>
                    <a:pt x="306" y="375"/>
                  </a:lnTo>
                  <a:lnTo>
                    <a:pt x="291" y="390"/>
                  </a:lnTo>
                  <a:lnTo>
                    <a:pt x="274" y="407"/>
                  </a:lnTo>
                  <a:lnTo>
                    <a:pt x="254" y="428"/>
                  </a:lnTo>
                  <a:lnTo>
                    <a:pt x="232" y="451"/>
                  </a:lnTo>
                  <a:lnTo>
                    <a:pt x="208" y="476"/>
                  </a:lnTo>
                  <a:lnTo>
                    <a:pt x="181" y="505"/>
                  </a:lnTo>
                  <a:lnTo>
                    <a:pt x="151" y="535"/>
                  </a:lnTo>
                  <a:lnTo>
                    <a:pt x="118" y="568"/>
                  </a:lnTo>
                  <a:lnTo>
                    <a:pt x="84" y="604"/>
                  </a:lnTo>
                  <a:lnTo>
                    <a:pt x="47" y="642"/>
                  </a:lnTo>
                  <a:lnTo>
                    <a:pt x="8" y="683"/>
                  </a:lnTo>
                  <a:lnTo>
                    <a:pt x="0" y="750"/>
                  </a:lnTo>
                  <a:lnTo>
                    <a:pt x="261" y="891"/>
                  </a:lnTo>
                  <a:lnTo>
                    <a:pt x="293" y="875"/>
                  </a:lnTo>
                  <a:lnTo>
                    <a:pt x="295" y="867"/>
                  </a:lnTo>
                  <a:lnTo>
                    <a:pt x="298" y="857"/>
                  </a:lnTo>
                  <a:lnTo>
                    <a:pt x="304" y="848"/>
                  </a:lnTo>
                  <a:lnTo>
                    <a:pt x="312" y="838"/>
                  </a:lnTo>
                  <a:lnTo>
                    <a:pt x="316" y="834"/>
                  </a:lnTo>
                  <a:lnTo>
                    <a:pt x="321" y="831"/>
                  </a:lnTo>
                  <a:lnTo>
                    <a:pt x="326" y="829"/>
                  </a:lnTo>
                  <a:lnTo>
                    <a:pt x="331" y="827"/>
                  </a:lnTo>
                  <a:lnTo>
                    <a:pt x="338" y="826"/>
                  </a:lnTo>
                  <a:lnTo>
                    <a:pt x="344" y="826"/>
                  </a:lnTo>
                  <a:lnTo>
                    <a:pt x="352" y="826"/>
                  </a:lnTo>
                  <a:lnTo>
                    <a:pt x="360" y="827"/>
                  </a:lnTo>
                  <a:lnTo>
                    <a:pt x="368" y="801"/>
                  </a:lnTo>
                  <a:lnTo>
                    <a:pt x="381" y="764"/>
                  </a:lnTo>
                  <a:lnTo>
                    <a:pt x="397" y="718"/>
                  </a:lnTo>
                  <a:lnTo>
                    <a:pt x="414" y="668"/>
                  </a:lnTo>
                  <a:lnTo>
                    <a:pt x="433" y="618"/>
                  </a:lnTo>
                  <a:lnTo>
                    <a:pt x="451" y="568"/>
                  </a:lnTo>
                  <a:lnTo>
                    <a:pt x="466" y="524"/>
                  </a:lnTo>
                  <a:lnTo>
                    <a:pt x="479" y="490"/>
                  </a:lnTo>
                  <a:lnTo>
                    <a:pt x="474" y="483"/>
                  </a:lnTo>
                  <a:lnTo>
                    <a:pt x="472" y="474"/>
                  </a:lnTo>
                  <a:lnTo>
                    <a:pt x="471" y="459"/>
                  </a:lnTo>
                  <a:lnTo>
                    <a:pt x="471" y="437"/>
                  </a:lnTo>
                  <a:lnTo>
                    <a:pt x="477" y="416"/>
                  </a:lnTo>
                  <a:lnTo>
                    <a:pt x="494" y="395"/>
                  </a:lnTo>
                  <a:lnTo>
                    <a:pt x="517" y="374"/>
                  </a:lnTo>
                  <a:lnTo>
                    <a:pt x="546" y="353"/>
                  </a:lnTo>
                  <a:lnTo>
                    <a:pt x="574" y="334"/>
                  </a:lnTo>
                  <a:lnTo>
                    <a:pt x="602" y="318"/>
                  </a:lnTo>
                  <a:lnTo>
                    <a:pt x="625" y="306"/>
                  </a:lnTo>
                  <a:lnTo>
                    <a:pt x="640" y="298"/>
                  </a:lnTo>
                  <a:lnTo>
                    <a:pt x="649" y="315"/>
                  </a:lnTo>
                  <a:lnTo>
                    <a:pt x="625" y="328"/>
                  </a:lnTo>
                  <a:lnTo>
                    <a:pt x="599" y="343"/>
                  </a:lnTo>
                  <a:lnTo>
                    <a:pt x="572" y="359"/>
                  </a:lnTo>
                  <a:lnTo>
                    <a:pt x="547" y="376"/>
                  </a:lnTo>
                  <a:lnTo>
                    <a:pt x="525" y="393"/>
                  </a:lnTo>
                  <a:lnTo>
                    <a:pt x="507" y="409"/>
                  </a:lnTo>
                  <a:lnTo>
                    <a:pt x="495" y="424"/>
                  </a:lnTo>
                  <a:lnTo>
                    <a:pt x="490" y="437"/>
                  </a:lnTo>
                  <a:lnTo>
                    <a:pt x="492" y="454"/>
                  </a:lnTo>
                  <a:lnTo>
                    <a:pt x="494" y="466"/>
                  </a:lnTo>
                  <a:lnTo>
                    <a:pt x="496" y="473"/>
                  </a:lnTo>
                  <a:lnTo>
                    <a:pt x="500" y="476"/>
                  </a:lnTo>
                  <a:lnTo>
                    <a:pt x="508" y="473"/>
                  </a:lnTo>
                  <a:lnTo>
                    <a:pt x="519" y="468"/>
                  </a:lnTo>
                  <a:lnTo>
                    <a:pt x="533" y="463"/>
                  </a:lnTo>
                  <a:lnTo>
                    <a:pt x="547" y="458"/>
                  </a:lnTo>
                  <a:lnTo>
                    <a:pt x="562" y="453"/>
                  </a:lnTo>
                  <a:lnTo>
                    <a:pt x="577" y="448"/>
                  </a:lnTo>
                  <a:lnTo>
                    <a:pt x="589" y="446"/>
                  </a:lnTo>
                  <a:lnTo>
                    <a:pt x="600" y="445"/>
                  </a:lnTo>
                  <a:lnTo>
                    <a:pt x="600" y="465"/>
                  </a:lnTo>
                  <a:lnTo>
                    <a:pt x="592" y="466"/>
                  </a:lnTo>
                  <a:lnTo>
                    <a:pt x="580" y="468"/>
                  </a:lnTo>
                  <a:lnTo>
                    <a:pt x="569" y="471"/>
                  </a:lnTo>
                  <a:lnTo>
                    <a:pt x="555" y="476"/>
                  </a:lnTo>
                  <a:lnTo>
                    <a:pt x="541" y="481"/>
                  </a:lnTo>
                  <a:lnTo>
                    <a:pt x="528" y="486"/>
                  </a:lnTo>
                  <a:lnTo>
                    <a:pt x="517" y="491"/>
                  </a:lnTo>
                  <a:lnTo>
                    <a:pt x="507" y="495"/>
                  </a:lnTo>
                  <a:lnTo>
                    <a:pt x="489" y="542"/>
                  </a:lnTo>
                  <a:lnTo>
                    <a:pt x="472" y="591"/>
                  </a:lnTo>
                  <a:lnTo>
                    <a:pt x="455" y="643"/>
                  </a:lnTo>
                  <a:lnTo>
                    <a:pt x="437" y="693"/>
                  </a:lnTo>
                  <a:lnTo>
                    <a:pt x="421" y="738"/>
                  </a:lnTo>
                  <a:lnTo>
                    <a:pt x="407" y="778"/>
                  </a:lnTo>
                  <a:lnTo>
                    <a:pt x="397" y="810"/>
                  </a:lnTo>
                  <a:lnTo>
                    <a:pt x="390" y="832"/>
                  </a:lnTo>
                  <a:lnTo>
                    <a:pt x="398" y="833"/>
                  </a:lnTo>
                  <a:lnTo>
                    <a:pt x="406" y="835"/>
                  </a:lnTo>
                  <a:lnTo>
                    <a:pt x="413" y="837"/>
                  </a:lnTo>
                  <a:lnTo>
                    <a:pt x="420" y="838"/>
                  </a:lnTo>
                  <a:lnTo>
                    <a:pt x="425" y="839"/>
                  </a:lnTo>
                  <a:lnTo>
                    <a:pt x="428" y="840"/>
                  </a:lnTo>
                  <a:lnTo>
                    <a:pt x="430" y="841"/>
                  </a:lnTo>
                  <a:lnTo>
                    <a:pt x="432" y="841"/>
                  </a:lnTo>
                  <a:lnTo>
                    <a:pt x="444" y="848"/>
                  </a:lnTo>
                  <a:lnTo>
                    <a:pt x="458" y="858"/>
                  </a:lnTo>
                  <a:lnTo>
                    <a:pt x="471" y="871"/>
                  </a:lnTo>
                  <a:lnTo>
                    <a:pt x="483" y="885"/>
                  </a:lnTo>
                  <a:lnTo>
                    <a:pt x="495" y="900"/>
                  </a:lnTo>
                  <a:lnTo>
                    <a:pt x="504" y="911"/>
                  </a:lnTo>
                  <a:lnTo>
                    <a:pt x="511" y="922"/>
                  </a:lnTo>
                  <a:lnTo>
                    <a:pt x="515" y="926"/>
                  </a:lnTo>
                  <a:lnTo>
                    <a:pt x="512" y="924"/>
                  </a:lnTo>
                  <a:lnTo>
                    <a:pt x="508" y="918"/>
                  </a:lnTo>
                  <a:lnTo>
                    <a:pt x="498" y="909"/>
                  </a:lnTo>
                  <a:lnTo>
                    <a:pt x="488" y="899"/>
                  </a:lnTo>
                  <a:lnTo>
                    <a:pt x="474" y="888"/>
                  </a:lnTo>
                  <a:lnTo>
                    <a:pt x="459" y="877"/>
                  </a:lnTo>
                  <a:lnTo>
                    <a:pt x="443" y="868"/>
                  </a:lnTo>
                  <a:lnTo>
                    <a:pt x="426" y="860"/>
                  </a:lnTo>
                  <a:lnTo>
                    <a:pt x="411" y="855"/>
                  </a:lnTo>
                  <a:lnTo>
                    <a:pt x="396" y="852"/>
                  </a:lnTo>
                  <a:lnTo>
                    <a:pt x="381" y="849"/>
                  </a:lnTo>
                  <a:lnTo>
                    <a:pt x="366" y="847"/>
                  </a:lnTo>
                  <a:lnTo>
                    <a:pt x="352" y="847"/>
                  </a:lnTo>
                  <a:lnTo>
                    <a:pt x="340" y="847"/>
                  </a:lnTo>
                  <a:lnTo>
                    <a:pt x="331" y="848"/>
                  </a:lnTo>
                  <a:lnTo>
                    <a:pt x="326" y="852"/>
                  </a:lnTo>
                  <a:lnTo>
                    <a:pt x="320" y="863"/>
                  </a:lnTo>
                  <a:lnTo>
                    <a:pt x="319" y="876"/>
                  </a:lnTo>
                  <a:lnTo>
                    <a:pt x="320" y="886"/>
                  </a:lnTo>
                  <a:lnTo>
                    <a:pt x="321" y="891"/>
                  </a:lnTo>
                  <a:lnTo>
                    <a:pt x="72" y="1028"/>
                  </a:lnTo>
                  <a:lnTo>
                    <a:pt x="80" y="1031"/>
                  </a:lnTo>
                  <a:lnTo>
                    <a:pt x="88" y="1036"/>
                  </a:lnTo>
                  <a:lnTo>
                    <a:pt x="97" y="1042"/>
                  </a:lnTo>
                  <a:lnTo>
                    <a:pt x="105" y="1047"/>
                  </a:lnTo>
                  <a:lnTo>
                    <a:pt x="113" y="1054"/>
                  </a:lnTo>
                  <a:lnTo>
                    <a:pt x="122" y="1062"/>
                  </a:lnTo>
                  <a:lnTo>
                    <a:pt x="130" y="1072"/>
                  </a:lnTo>
                  <a:lnTo>
                    <a:pt x="138" y="1082"/>
                  </a:lnTo>
                  <a:lnTo>
                    <a:pt x="147" y="1098"/>
                  </a:lnTo>
                  <a:lnTo>
                    <a:pt x="158" y="1118"/>
                  </a:lnTo>
                  <a:lnTo>
                    <a:pt x="168" y="1142"/>
                  </a:lnTo>
                  <a:lnTo>
                    <a:pt x="177" y="1167"/>
                  </a:lnTo>
                  <a:lnTo>
                    <a:pt x="188" y="1192"/>
                  </a:lnTo>
                  <a:lnTo>
                    <a:pt x="196" y="1218"/>
                  </a:lnTo>
                  <a:lnTo>
                    <a:pt x="204" y="1240"/>
                  </a:lnTo>
                  <a:lnTo>
                    <a:pt x="209" y="1258"/>
                  </a:lnTo>
                  <a:lnTo>
                    <a:pt x="238" y="1238"/>
                  </a:lnTo>
                  <a:lnTo>
                    <a:pt x="268" y="1222"/>
                  </a:lnTo>
                  <a:lnTo>
                    <a:pt x="298" y="1206"/>
                  </a:lnTo>
                  <a:lnTo>
                    <a:pt x="329" y="1189"/>
                  </a:lnTo>
                  <a:lnTo>
                    <a:pt x="359" y="1172"/>
                  </a:lnTo>
                  <a:lnTo>
                    <a:pt x="390" y="1154"/>
                  </a:lnTo>
                  <a:lnTo>
                    <a:pt x="419" y="1138"/>
                  </a:lnTo>
                  <a:lnTo>
                    <a:pt x="448" y="1121"/>
                  </a:lnTo>
                  <a:lnTo>
                    <a:pt x="475" y="1106"/>
                  </a:lnTo>
                  <a:lnTo>
                    <a:pt x="502" y="1091"/>
                  </a:lnTo>
                  <a:lnTo>
                    <a:pt x="525" y="1076"/>
                  </a:lnTo>
                  <a:lnTo>
                    <a:pt x="547" y="1063"/>
                  </a:lnTo>
                  <a:lnTo>
                    <a:pt x="565" y="1052"/>
                  </a:lnTo>
                  <a:lnTo>
                    <a:pt x="581" y="1043"/>
                  </a:lnTo>
                  <a:lnTo>
                    <a:pt x="594" y="1035"/>
                  </a:lnTo>
                  <a:lnTo>
                    <a:pt x="603" y="1029"/>
                  </a:lnTo>
                  <a:lnTo>
                    <a:pt x="608" y="1025"/>
                  </a:lnTo>
                  <a:lnTo>
                    <a:pt x="618" y="1001"/>
                  </a:lnTo>
                  <a:lnTo>
                    <a:pt x="638" y="949"/>
                  </a:lnTo>
                  <a:lnTo>
                    <a:pt x="663" y="878"/>
                  </a:lnTo>
                  <a:lnTo>
                    <a:pt x="692" y="799"/>
                  </a:lnTo>
                  <a:lnTo>
                    <a:pt x="720" y="720"/>
                  </a:lnTo>
                  <a:lnTo>
                    <a:pt x="744" y="651"/>
                  </a:lnTo>
                  <a:lnTo>
                    <a:pt x="760" y="604"/>
                  </a:lnTo>
                  <a:lnTo>
                    <a:pt x="767" y="586"/>
                  </a:lnTo>
                  <a:lnTo>
                    <a:pt x="768" y="584"/>
                  </a:lnTo>
                  <a:lnTo>
                    <a:pt x="771" y="581"/>
                  </a:lnTo>
                  <a:lnTo>
                    <a:pt x="777" y="575"/>
                  </a:lnTo>
                  <a:lnTo>
                    <a:pt x="784" y="569"/>
                  </a:lnTo>
                  <a:lnTo>
                    <a:pt x="790" y="562"/>
                  </a:lnTo>
                  <a:lnTo>
                    <a:pt x="796" y="557"/>
                  </a:lnTo>
                  <a:lnTo>
                    <a:pt x="800" y="551"/>
                  </a:lnTo>
                  <a:lnTo>
                    <a:pt x="804" y="546"/>
                  </a:lnTo>
                  <a:lnTo>
                    <a:pt x="805" y="536"/>
                  </a:lnTo>
                  <a:lnTo>
                    <a:pt x="805" y="519"/>
                  </a:lnTo>
                  <a:lnTo>
                    <a:pt x="804" y="504"/>
                  </a:lnTo>
                  <a:lnTo>
                    <a:pt x="802" y="497"/>
                  </a:lnTo>
                  <a:lnTo>
                    <a:pt x="805" y="492"/>
                  </a:lnTo>
                  <a:lnTo>
                    <a:pt x="809" y="481"/>
                  </a:lnTo>
                  <a:lnTo>
                    <a:pt x="816" y="462"/>
                  </a:lnTo>
                  <a:lnTo>
                    <a:pt x="824" y="440"/>
                  </a:lnTo>
                  <a:lnTo>
                    <a:pt x="834" y="416"/>
                  </a:lnTo>
                  <a:lnTo>
                    <a:pt x="840" y="391"/>
                  </a:lnTo>
                  <a:lnTo>
                    <a:pt x="847" y="368"/>
                  </a:lnTo>
                  <a:lnTo>
                    <a:pt x="851" y="348"/>
                  </a:lnTo>
                  <a:lnTo>
                    <a:pt x="847" y="330"/>
                  </a:lnTo>
                  <a:lnTo>
                    <a:pt x="835" y="307"/>
                  </a:lnTo>
                  <a:lnTo>
                    <a:pt x="814" y="280"/>
                  </a:lnTo>
                  <a:lnTo>
                    <a:pt x="790" y="254"/>
                  </a:lnTo>
                  <a:lnTo>
                    <a:pt x="764" y="227"/>
                  </a:lnTo>
                  <a:lnTo>
                    <a:pt x="739" y="204"/>
                  </a:lnTo>
                  <a:lnTo>
                    <a:pt x="717" y="186"/>
                  </a:lnTo>
                  <a:lnTo>
                    <a:pt x="701" y="173"/>
                  </a:lnTo>
                  <a:close/>
                </a:path>
              </a:pathLst>
            </a:custGeom>
            <a:solidFill>
              <a:srgbClr val="0F21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HN"/>
            </a:p>
          </p:txBody>
        </p:sp>
        <p:sp>
          <p:nvSpPr>
            <p:cNvPr id="75" name="Freeform 58"/>
            <p:cNvSpPr>
              <a:spLocks/>
            </p:cNvSpPr>
            <p:nvPr/>
          </p:nvSpPr>
          <p:spPr bwMode="auto">
            <a:xfrm>
              <a:off x="3578" y="2314"/>
              <a:ext cx="21" cy="6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40" y="13"/>
                </a:cxn>
                <a:cxn ang="0">
                  <a:pos x="41" y="6"/>
                </a:cxn>
                <a:cxn ang="0">
                  <a:pos x="1" y="0"/>
                </a:cxn>
                <a:cxn ang="0">
                  <a:pos x="0" y="11"/>
                </a:cxn>
              </a:cxnLst>
              <a:rect l="0" t="0" r="r" b="b"/>
              <a:pathLst>
                <a:path w="41" h="13">
                  <a:moveTo>
                    <a:pt x="0" y="11"/>
                  </a:moveTo>
                  <a:lnTo>
                    <a:pt x="40" y="13"/>
                  </a:lnTo>
                  <a:lnTo>
                    <a:pt x="41" y="6"/>
                  </a:lnTo>
                  <a:lnTo>
                    <a:pt x="1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HN"/>
            </a:p>
          </p:txBody>
        </p:sp>
        <p:sp>
          <p:nvSpPr>
            <p:cNvPr id="76" name="Freeform 59"/>
            <p:cNvSpPr>
              <a:spLocks/>
            </p:cNvSpPr>
            <p:nvPr/>
          </p:nvSpPr>
          <p:spPr bwMode="auto">
            <a:xfrm>
              <a:off x="3598" y="2199"/>
              <a:ext cx="69" cy="18"/>
            </a:xfrm>
            <a:custGeom>
              <a:avLst/>
              <a:gdLst/>
              <a:ahLst/>
              <a:cxnLst>
                <a:cxn ang="0">
                  <a:pos x="61" y="0"/>
                </a:cxn>
                <a:cxn ang="0">
                  <a:pos x="55" y="1"/>
                </a:cxn>
                <a:cxn ang="0">
                  <a:pos x="48" y="2"/>
                </a:cxn>
                <a:cxn ang="0">
                  <a:pos x="39" y="5"/>
                </a:cxn>
                <a:cxn ang="0">
                  <a:pos x="31" y="8"/>
                </a:cxn>
                <a:cxn ang="0">
                  <a:pos x="22" y="12"/>
                </a:cxn>
                <a:cxn ang="0">
                  <a:pos x="13" y="15"/>
                </a:cxn>
                <a:cxn ang="0">
                  <a:pos x="6" y="17"/>
                </a:cxn>
                <a:cxn ang="0">
                  <a:pos x="0" y="20"/>
                </a:cxn>
                <a:cxn ang="0">
                  <a:pos x="7" y="37"/>
                </a:cxn>
                <a:cxn ang="0">
                  <a:pos x="15" y="33"/>
                </a:cxn>
                <a:cxn ang="0">
                  <a:pos x="24" y="31"/>
                </a:cxn>
                <a:cxn ang="0">
                  <a:pos x="32" y="28"/>
                </a:cxn>
                <a:cxn ang="0">
                  <a:pos x="40" y="25"/>
                </a:cxn>
                <a:cxn ang="0">
                  <a:pos x="47" y="23"/>
                </a:cxn>
                <a:cxn ang="0">
                  <a:pos x="53" y="21"/>
                </a:cxn>
                <a:cxn ang="0">
                  <a:pos x="58" y="20"/>
                </a:cxn>
                <a:cxn ang="0">
                  <a:pos x="61" y="20"/>
                </a:cxn>
                <a:cxn ang="0">
                  <a:pos x="66" y="20"/>
                </a:cxn>
                <a:cxn ang="0">
                  <a:pos x="74" y="18"/>
                </a:cxn>
                <a:cxn ang="0">
                  <a:pos x="84" y="17"/>
                </a:cxn>
                <a:cxn ang="0">
                  <a:pos x="96" y="16"/>
                </a:cxn>
                <a:cxn ang="0">
                  <a:pos x="107" y="15"/>
                </a:cxn>
                <a:cxn ang="0">
                  <a:pos x="119" y="14"/>
                </a:cxn>
                <a:cxn ang="0">
                  <a:pos x="128" y="14"/>
                </a:cxn>
                <a:cxn ang="0">
                  <a:pos x="136" y="14"/>
                </a:cxn>
                <a:cxn ang="0">
                  <a:pos x="137" y="5"/>
                </a:cxn>
                <a:cxn ang="0">
                  <a:pos x="134" y="5"/>
                </a:cxn>
                <a:cxn ang="0">
                  <a:pos x="126" y="4"/>
                </a:cxn>
                <a:cxn ang="0">
                  <a:pos x="115" y="4"/>
                </a:cxn>
                <a:cxn ang="0">
                  <a:pos x="103" y="2"/>
                </a:cxn>
                <a:cxn ang="0">
                  <a:pos x="89" y="1"/>
                </a:cxn>
                <a:cxn ang="0">
                  <a:pos x="77" y="1"/>
                </a:cxn>
                <a:cxn ang="0">
                  <a:pos x="67" y="0"/>
                </a:cxn>
                <a:cxn ang="0">
                  <a:pos x="61" y="0"/>
                </a:cxn>
              </a:cxnLst>
              <a:rect l="0" t="0" r="r" b="b"/>
              <a:pathLst>
                <a:path w="137" h="37">
                  <a:moveTo>
                    <a:pt x="61" y="0"/>
                  </a:moveTo>
                  <a:lnTo>
                    <a:pt x="55" y="1"/>
                  </a:lnTo>
                  <a:lnTo>
                    <a:pt x="48" y="2"/>
                  </a:lnTo>
                  <a:lnTo>
                    <a:pt x="39" y="5"/>
                  </a:lnTo>
                  <a:lnTo>
                    <a:pt x="31" y="8"/>
                  </a:lnTo>
                  <a:lnTo>
                    <a:pt x="22" y="12"/>
                  </a:lnTo>
                  <a:lnTo>
                    <a:pt x="13" y="15"/>
                  </a:lnTo>
                  <a:lnTo>
                    <a:pt x="6" y="17"/>
                  </a:lnTo>
                  <a:lnTo>
                    <a:pt x="0" y="20"/>
                  </a:lnTo>
                  <a:lnTo>
                    <a:pt x="7" y="37"/>
                  </a:lnTo>
                  <a:lnTo>
                    <a:pt x="15" y="33"/>
                  </a:lnTo>
                  <a:lnTo>
                    <a:pt x="24" y="31"/>
                  </a:lnTo>
                  <a:lnTo>
                    <a:pt x="32" y="28"/>
                  </a:lnTo>
                  <a:lnTo>
                    <a:pt x="40" y="25"/>
                  </a:lnTo>
                  <a:lnTo>
                    <a:pt x="47" y="23"/>
                  </a:lnTo>
                  <a:lnTo>
                    <a:pt x="53" y="21"/>
                  </a:lnTo>
                  <a:lnTo>
                    <a:pt x="58" y="20"/>
                  </a:lnTo>
                  <a:lnTo>
                    <a:pt x="61" y="20"/>
                  </a:lnTo>
                  <a:lnTo>
                    <a:pt x="66" y="20"/>
                  </a:lnTo>
                  <a:lnTo>
                    <a:pt x="74" y="18"/>
                  </a:lnTo>
                  <a:lnTo>
                    <a:pt x="84" y="17"/>
                  </a:lnTo>
                  <a:lnTo>
                    <a:pt x="96" y="16"/>
                  </a:lnTo>
                  <a:lnTo>
                    <a:pt x="107" y="15"/>
                  </a:lnTo>
                  <a:lnTo>
                    <a:pt x="119" y="14"/>
                  </a:lnTo>
                  <a:lnTo>
                    <a:pt x="128" y="14"/>
                  </a:lnTo>
                  <a:lnTo>
                    <a:pt x="136" y="14"/>
                  </a:lnTo>
                  <a:lnTo>
                    <a:pt x="137" y="5"/>
                  </a:lnTo>
                  <a:lnTo>
                    <a:pt x="134" y="5"/>
                  </a:lnTo>
                  <a:lnTo>
                    <a:pt x="126" y="4"/>
                  </a:lnTo>
                  <a:lnTo>
                    <a:pt x="115" y="4"/>
                  </a:lnTo>
                  <a:lnTo>
                    <a:pt x="103" y="2"/>
                  </a:lnTo>
                  <a:lnTo>
                    <a:pt x="89" y="1"/>
                  </a:lnTo>
                  <a:lnTo>
                    <a:pt x="77" y="1"/>
                  </a:lnTo>
                  <a:lnTo>
                    <a:pt x="67" y="0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HN"/>
            </a:p>
          </p:txBody>
        </p:sp>
        <p:sp>
          <p:nvSpPr>
            <p:cNvPr id="77" name="Freeform 60"/>
            <p:cNvSpPr>
              <a:spLocks/>
            </p:cNvSpPr>
            <p:nvPr/>
          </p:nvSpPr>
          <p:spPr bwMode="auto">
            <a:xfrm>
              <a:off x="3617" y="2220"/>
              <a:ext cx="42" cy="15"/>
            </a:xfrm>
            <a:custGeom>
              <a:avLst/>
              <a:gdLst/>
              <a:ahLst/>
              <a:cxnLst>
                <a:cxn ang="0">
                  <a:pos x="75" y="7"/>
                </a:cxn>
                <a:cxn ang="0">
                  <a:pos x="70" y="10"/>
                </a:cxn>
                <a:cxn ang="0">
                  <a:pos x="66" y="13"/>
                </a:cxn>
                <a:cxn ang="0">
                  <a:pos x="61" y="14"/>
                </a:cxn>
                <a:cxn ang="0">
                  <a:pos x="57" y="15"/>
                </a:cxn>
                <a:cxn ang="0">
                  <a:pos x="53" y="15"/>
                </a:cxn>
                <a:cxn ang="0">
                  <a:pos x="47" y="13"/>
                </a:cxn>
                <a:cxn ang="0">
                  <a:pos x="42" y="11"/>
                </a:cxn>
                <a:cxn ang="0">
                  <a:pos x="35" y="9"/>
                </a:cxn>
                <a:cxn ang="0">
                  <a:pos x="27" y="6"/>
                </a:cxn>
                <a:cxn ang="0">
                  <a:pos x="20" y="3"/>
                </a:cxn>
                <a:cxn ang="0">
                  <a:pos x="12" y="1"/>
                </a:cxn>
                <a:cxn ang="0">
                  <a:pos x="6" y="0"/>
                </a:cxn>
                <a:cxn ang="0">
                  <a:pos x="0" y="18"/>
                </a:cxn>
                <a:cxn ang="0">
                  <a:pos x="4" y="19"/>
                </a:cxn>
                <a:cxn ang="0">
                  <a:pos x="9" y="21"/>
                </a:cxn>
                <a:cxn ang="0">
                  <a:pos x="16" y="23"/>
                </a:cxn>
                <a:cxn ang="0">
                  <a:pos x="24" y="25"/>
                </a:cxn>
                <a:cxn ang="0">
                  <a:pos x="32" y="26"/>
                </a:cxn>
                <a:cxn ang="0">
                  <a:pos x="40" y="29"/>
                </a:cxn>
                <a:cxn ang="0">
                  <a:pos x="46" y="30"/>
                </a:cxn>
                <a:cxn ang="0">
                  <a:pos x="52" y="30"/>
                </a:cxn>
                <a:cxn ang="0">
                  <a:pos x="62" y="27"/>
                </a:cxn>
                <a:cxn ang="0">
                  <a:pos x="72" y="24"/>
                </a:cxn>
                <a:cxn ang="0">
                  <a:pos x="78" y="19"/>
                </a:cxn>
                <a:cxn ang="0">
                  <a:pos x="83" y="16"/>
                </a:cxn>
                <a:cxn ang="0">
                  <a:pos x="75" y="7"/>
                </a:cxn>
              </a:cxnLst>
              <a:rect l="0" t="0" r="r" b="b"/>
              <a:pathLst>
                <a:path w="83" h="30">
                  <a:moveTo>
                    <a:pt x="75" y="7"/>
                  </a:moveTo>
                  <a:lnTo>
                    <a:pt x="70" y="10"/>
                  </a:lnTo>
                  <a:lnTo>
                    <a:pt x="66" y="13"/>
                  </a:lnTo>
                  <a:lnTo>
                    <a:pt x="61" y="14"/>
                  </a:lnTo>
                  <a:lnTo>
                    <a:pt x="57" y="15"/>
                  </a:lnTo>
                  <a:lnTo>
                    <a:pt x="53" y="15"/>
                  </a:lnTo>
                  <a:lnTo>
                    <a:pt x="47" y="13"/>
                  </a:lnTo>
                  <a:lnTo>
                    <a:pt x="42" y="11"/>
                  </a:lnTo>
                  <a:lnTo>
                    <a:pt x="35" y="9"/>
                  </a:lnTo>
                  <a:lnTo>
                    <a:pt x="27" y="6"/>
                  </a:lnTo>
                  <a:lnTo>
                    <a:pt x="20" y="3"/>
                  </a:lnTo>
                  <a:lnTo>
                    <a:pt x="12" y="1"/>
                  </a:lnTo>
                  <a:lnTo>
                    <a:pt x="6" y="0"/>
                  </a:lnTo>
                  <a:lnTo>
                    <a:pt x="0" y="18"/>
                  </a:lnTo>
                  <a:lnTo>
                    <a:pt x="4" y="19"/>
                  </a:lnTo>
                  <a:lnTo>
                    <a:pt x="9" y="21"/>
                  </a:lnTo>
                  <a:lnTo>
                    <a:pt x="16" y="23"/>
                  </a:lnTo>
                  <a:lnTo>
                    <a:pt x="24" y="25"/>
                  </a:lnTo>
                  <a:lnTo>
                    <a:pt x="32" y="26"/>
                  </a:lnTo>
                  <a:lnTo>
                    <a:pt x="40" y="29"/>
                  </a:lnTo>
                  <a:lnTo>
                    <a:pt x="46" y="30"/>
                  </a:lnTo>
                  <a:lnTo>
                    <a:pt x="52" y="30"/>
                  </a:lnTo>
                  <a:lnTo>
                    <a:pt x="62" y="27"/>
                  </a:lnTo>
                  <a:lnTo>
                    <a:pt x="72" y="24"/>
                  </a:lnTo>
                  <a:lnTo>
                    <a:pt x="78" y="19"/>
                  </a:lnTo>
                  <a:lnTo>
                    <a:pt x="83" y="16"/>
                  </a:lnTo>
                  <a:lnTo>
                    <a:pt x="75" y="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HN"/>
            </a:p>
          </p:txBody>
        </p:sp>
        <p:sp>
          <p:nvSpPr>
            <p:cNvPr id="78" name="Freeform 61"/>
            <p:cNvSpPr>
              <a:spLocks/>
            </p:cNvSpPr>
            <p:nvPr/>
          </p:nvSpPr>
          <p:spPr bwMode="auto">
            <a:xfrm>
              <a:off x="3568" y="2302"/>
              <a:ext cx="52" cy="9"/>
            </a:xfrm>
            <a:custGeom>
              <a:avLst/>
              <a:gdLst/>
              <a:ahLst/>
              <a:cxnLst>
                <a:cxn ang="0">
                  <a:pos x="1" y="10"/>
                </a:cxn>
                <a:cxn ang="0">
                  <a:pos x="28" y="13"/>
                </a:cxn>
                <a:cxn ang="0">
                  <a:pos x="50" y="15"/>
                </a:cxn>
                <a:cxn ang="0">
                  <a:pos x="66" y="18"/>
                </a:cxn>
                <a:cxn ang="0">
                  <a:pos x="79" y="18"/>
                </a:cxn>
                <a:cxn ang="0">
                  <a:pos x="88" y="18"/>
                </a:cxn>
                <a:cxn ang="0">
                  <a:pos x="95" y="16"/>
                </a:cxn>
                <a:cxn ang="0">
                  <a:pos x="99" y="15"/>
                </a:cxn>
                <a:cxn ang="0">
                  <a:pos x="102" y="14"/>
                </a:cxn>
                <a:cxn ang="0">
                  <a:pos x="103" y="13"/>
                </a:cxn>
                <a:cxn ang="0">
                  <a:pos x="103" y="12"/>
                </a:cxn>
                <a:cxn ang="0">
                  <a:pos x="104" y="11"/>
                </a:cxn>
                <a:cxn ang="0">
                  <a:pos x="104" y="10"/>
                </a:cxn>
                <a:cxn ang="0">
                  <a:pos x="103" y="10"/>
                </a:cxn>
                <a:cxn ang="0">
                  <a:pos x="99" y="8"/>
                </a:cxn>
                <a:cxn ang="0">
                  <a:pos x="96" y="7"/>
                </a:cxn>
                <a:cxn ang="0">
                  <a:pos x="95" y="7"/>
                </a:cxn>
                <a:cxn ang="0">
                  <a:pos x="93" y="7"/>
                </a:cxn>
                <a:cxn ang="0">
                  <a:pos x="91" y="8"/>
                </a:cxn>
                <a:cxn ang="0">
                  <a:pos x="85" y="8"/>
                </a:cxn>
                <a:cxn ang="0">
                  <a:pos x="77" y="8"/>
                </a:cxn>
                <a:cxn ang="0">
                  <a:pos x="66" y="8"/>
                </a:cxn>
                <a:cxn ang="0">
                  <a:pos x="50" y="6"/>
                </a:cxn>
                <a:cxn ang="0">
                  <a:pos x="30" y="4"/>
                </a:cxn>
                <a:cxn ang="0">
                  <a:pos x="4" y="0"/>
                </a:cxn>
                <a:cxn ang="0">
                  <a:pos x="1" y="2"/>
                </a:cxn>
                <a:cxn ang="0">
                  <a:pos x="0" y="5"/>
                </a:cxn>
                <a:cxn ang="0">
                  <a:pos x="0" y="8"/>
                </a:cxn>
                <a:cxn ang="0">
                  <a:pos x="1" y="10"/>
                </a:cxn>
              </a:cxnLst>
              <a:rect l="0" t="0" r="r" b="b"/>
              <a:pathLst>
                <a:path w="104" h="18">
                  <a:moveTo>
                    <a:pt x="1" y="10"/>
                  </a:moveTo>
                  <a:lnTo>
                    <a:pt x="28" y="13"/>
                  </a:lnTo>
                  <a:lnTo>
                    <a:pt x="50" y="15"/>
                  </a:lnTo>
                  <a:lnTo>
                    <a:pt x="66" y="18"/>
                  </a:lnTo>
                  <a:lnTo>
                    <a:pt x="79" y="18"/>
                  </a:lnTo>
                  <a:lnTo>
                    <a:pt x="88" y="18"/>
                  </a:lnTo>
                  <a:lnTo>
                    <a:pt x="95" y="16"/>
                  </a:lnTo>
                  <a:lnTo>
                    <a:pt x="99" y="15"/>
                  </a:lnTo>
                  <a:lnTo>
                    <a:pt x="102" y="14"/>
                  </a:lnTo>
                  <a:lnTo>
                    <a:pt x="103" y="13"/>
                  </a:lnTo>
                  <a:lnTo>
                    <a:pt x="103" y="12"/>
                  </a:lnTo>
                  <a:lnTo>
                    <a:pt x="104" y="11"/>
                  </a:lnTo>
                  <a:lnTo>
                    <a:pt x="104" y="10"/>
                  </a:lnTo>
                  <a:lnTo>
                    <a:pt x="103" y="10"/>
                  </a:lnTo>
                  <a:lnTo>
                    <a:pt x="99" y="8"/>
                  </a:lnTo>
                  <a:lnTo>
                    <a:pt x="96" y="7"/>
                  </a:lnTo>
                  <a:lnTo>
                    <a:pt x="95" y="7"/>
                  </a:lnTo>
                  <a:lnTo>
                    <a:pt x="93" y="7"/>
                  </a:lnTo>
                  <a:lnTo>
                    <a:pt x="91" y="8"/>
                  </a:lnTo>
                  <a:lnTo>
                    <a:pt x="85" y="8"/>
                  </a:lnTo>
                  <a:lnTo>
                    <a:pt x="77" y="8"/>
                  </a:lnTo>
                  <a:lnTo>
                    <a:pt x="66" y="8"/>
                  </a:lnTo>
                  <a:lnTo>
                    <a:pt x="50" y="6"/>
                  </a:lnTo>
                  <a:lnTo>
                    <a:pt x="30" y="4"/>
                  </a:lnTo>
                  <a:lnTo>
                    <a:pt x="4" y="0"/>
                  </a:lnTo>
                  <a:lnTo>
                    <a:pt x="1" y="2"/>
                  </a:lnTo>
                  <a:lnTo>
                    <a:pt x="0" y="5"/>
                  </a:lnTo>
                  <a:lnTo>
                    <a:pt x="0" y="8"/>
                  </a:lnTo>
                  <a:lnTo>
                    <a:pt x="1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HN"/>
            </a:p>
          </p:txBody>
        </p:sp>
        <p:sp>
          <p:nvSpPr>
            <p:cNvPr id="79" name="Freeform 62"/>
            <p:cNvSpPr>
              <a:spLocks/>
            </p:cNvSpPr>
            <p:nvPr/>
          </p:nvSpPr>
          <p:spPr bwMode="auto">
            <a:xfrm>
              <a:off x="3614" y="2299"/>
              <a:ext cx="13" cy="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5"/>
                </a:cxn>
                <a:cxn ang="0">
                  <a:pos x="8" y="14"/>
                </a:cxn>
                <a:cxn ang="0">
                  <a:pos x="14" y="23"/>
                </a:cxn>
                <a:cxn ang="0">
                  <a:pos x="17" y="29"/>
                </a:cxn>
                <a:cxn ang="0">
                  <a:pos x="27" y="28"/>
                </a:cxn>
                <a:cxn ang="0">
                  <a:pos x="22" y="21"/>
                </a:cxn>
                <a:cxn ang="0">
                  <a:pos x="13" y="12"/>
                </a:cxn>
                <a:cxn ang="0">
                  <a:pos x="4" y="4"/>
                </a:cxn>
                <a:cxn ang="0">
                  <a:pos x="0" y="0"/>
                </a:cxn>
              </a:cxnLst>
              <a:rect l="0" t="0" r="r" b="b"/>
              <a:pathLst>
                <a:path w="27" h="29">
                  <a:moveTo>
                    <a:pt x="0" y="0"/>
                  </a:moveTo>
                  <a:lnTo>
                    <a:pt x="2" y="5"/>
                  </a:lnTo>
                  <a:lnTo>
                    <a:pt x="8" y="14"/>
                  </a:lnTo>
                  <a:lnTo>
                    <a:pt x="14" y="23"/>
                  </a:lnTo>
                  <a:lnTo>
                    <a:pt x="17" y="29"/>
                  </a:lnTo>
                  <a:lnTo>
                    <a:pt x="27" y="28"/>
                  </a:lnTo>
                  <a:lnTo>
                    <a:pt x="22" y="21"/>
                  </a:lnTo>
                  <a:lnTo>
                    <a:pt x="13" y="12"/>
                  </a:lnTo>
                  <a:lnTo>
                    <a:pt x="4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HN"/>
            </a:p>
          </p:txBody>
        </p:sp>
        <p:sp>
          <p:nvSpPr>
            <p:cNvPr id="80" name="Freeform 63"/>
            <p:cNvSpPr>
              <a:spLocks/>
            </p:cNvSpPr>
            <p:nvPr/>
          </p:nvSpPr>
          <p:spPr bwMode="auto">
            <a:xfrm>
              <a:off x="3220" y="2333"/>
              <a:ext cx="367" cy="429"/>
            </a:xfrm>
            <a:custGeom>
              <a:avLst/>
              <a:gdLst/>
              <a:ahLst/>
              <a:cxnLst>
                <a:cxn ang="0">
                  <a:pos x="11" y="527"/>
                </a:cxn>
                <a:cxn ang="0">
                  <a:pos x="56" y="514"/>
                </a:cxn>
                <a:cxn ang="0">
                  <a:pos x="121" y="511"/>
                </a:cxn>
                <a:cxn ang="0">
                  <a:pos x="187" y="534"/>
                </a:cxn>
                <a:cxn ang="0">
                  <a:pos x="234" y="602"/>
                </a:cxn>
                <a:cxn ang="0">
                  <a:pos x="286" y="646"/>
                </a:cxn>
                <a:cxn ang="0">
                  <a:pos x="309" y="634"/>
                </a:cxn>
                <a:cxn ang="0">
                  <a:pos x="334" y="617"/>
                </a:cxn>
                <a:cxn ang="0">
                  <a:pos x="392" y="578"/>
                </a:cxn>
                <a:cxn ang="0">
                  <a:pos x="450" y="537"/>
                </a:cxn>
                <a:cxn ang="0">
                  <a:pos x="457" y="480"/>
                </a:cxn>
                <a:cxn ang="0">
                  <a:pos x="475" y="361"/>
                </a:cxn>
                <a:cxn ang="0">
                  <a:pos x="490" y="253"/>
                </a:cxn>
                <a:cxn ang="0">
                  <a:pos x="471" y="153"/>
                </a:cxn>
                <a:cxn ang="0">
                  <a:pos x="509" y="234"/>
                </a:cxn>
                <a:cxn ang="0">
                  <a:pos x="499" y="374"/>
                </a:cxn>
                <a:cxn ang="0">
                  <a:pos x="473" y="583"/>
                </a:cxn>
                <a:cxn ang="0">
                  <a:pos x="470" y="735"/>
                </a:cxn>
                <a:cxn ang="0">
                  <a:pos x="665" y="785"/>
                </a:cxn>
                <a:cxn ang="0">
                  <a:pos x="666" y="757"/>
                </a:cxn>
                <a:cxn ang="0">
                  <a:pos x="660" y="664"/>
                </a:cxn>
                <a:cxn ang="0">
                  <a:pos x="643" y="484"/>
                </a:cxn>
                <a:cxn ang="0">
                  <a:pos x="635" y="377"/>
                </a:cxn>
                <a:cxn ang="0">
                  <a:pos x="644" y="360"/>
                </a:cxn>
                <a:cxn ang="0">
                  <a:pos x="668" y="331"/>
                </a:cxn>
                <a:cxn ang="0">
                  <a:pos x="683" y="297"/>
                </a:cxn>
                <a:cxn ang="0">
                  <a:pos x="664" y="255"/>
                </a:cxn>
                <a:cxn ang="0">
                  <a:pos x="651" y="222"/>
                </a:cxn>
                <a:cxn ang="0">
                  <a:pos x="656" y="200"/>
                </a:cxn>
                <a:cxn ang="0">
                  <a:pos x="682" y="147"/>
                </a:cxn>
                <a:cxn ang="0">
                  <a:pos x="721" y="58"/>
                </a:cxn>
                <a:cxn ang="0">
                  <a:pos x="732" y="33"/>
                </a:cxn>
                <a:cxn ang="0">
                  <a:pos x="731" y="26"/>
                </a:cxn>
                <a:cxn ang="0">
                  <a:pos x="724" y="23"/>
                </a:cxn>
                <a:cxn ang="0">
                  <a:pos x="708" y="0"/>
                </a:cxn>
                <a:cxn ang="0">
                  <a:pos x="637" y="17"/>
                </a:cxn>
                <a:cxn ang="0">
                  <a:pos x="571" y="34"/>
                </a:cxn>
                <a:cxn ang="0">
                  <a:pos x="513" y="53"/>
                </a:cxn>
                <a:cxn ang="0">
                  <a:pos x="468" y="70"/>
                </a:cxn>
                <a:cxn ang="0">
                  <a:pos x="443" y="85"/>
                </a:cxn>
                <a:cxn ang="0">
                  <a:pos x="428" y="110"/>
                </a:cxn>
                <a:cxn ang="0">
                  <a:pos x="406" y="144"/>
                </a:cxn>
                <a:cxn ang="0">
                  <a:pos x="386" y="171"/>
                </a:cxn>
                <a:cxn ang="0">
                  <a:pos x="351" y="198"/>
                </a:cxn>
                <a:cxn ang="0">
                  <a:pos x="281" y="261"/>
                </a:cxn>
                <a:cxn ang="0">
                  <a:pos x="185" y="353"/>
                </a:cxn>
                <a:cxn ang="0">
                  <a:pos x="87" y="445"/>
                </a:cxn>
                <a:cxn ang="0">
                  <a:pos x="17" y="512"/>
                </a:cxn>
              </a:cxnLst>
              <a:rect l="0" t="0" r="r" b="b"/>
              <a:pathLst>
                <a:path w="734" h="856">
                  <a:moveTo>
                    <a:pt x="0" y="530"/>
                  </a:moveTo>
                  <a:lnTo>
                    <a:pt x="3" y="529"/>
                  </a:lnTo>
                  <a:lnTo>
                    <a:pt x="11" y="527"/>
                  </a:lnTo>
                  <a:lnTo>
                    <a:pt x="22" y="522"/>
                  </a:lnTo>
                  <a:lnTo>
                    <a:pt x="37" y="519"/>
                  </a:lnTo>
                  <a:lnTo>
                    <a:pt x="56" y="514"/>
                  </a:lnTo>
                  <a:lnTo>
                    <a:pt x="76" y="511"/>
                  </a:lnTo>
                  <a:lnTo>
                    <a:pt x="98" y="510"/>
                  </a:lnTo>
                  <a:lnTo>
                    <a:pt x="121" y="511"/>
                  </a:lnTo>
                  <a:lnTo>
                    <a:pt x="143" y="514"/>
                  </a:lnTo>
                  <a:lnTo>
                    <a:pt x="165" y="522"/>
                  </a:lnTo>
                  <a:lnTo>
                    <a:pt x="187" y="534"/>
                  </a:lnTo>
                  <a:lnTo>
                    <a:pt x="205" y="550"/>
                  </a:lnTo>
                  <a:lnTo>
                    <a:pt x="222" y="573"/>
                  </a:lnTo>
                  <a:lnTo>
                    <a:pt x="234" y="602"/>
                  </a:lnTo>
                  <a:lnTo>
                    <a:pt x="243" y="636"/>
                  </a:lnTo>
                  <a:lnTo>
                    <a:pt x="248" y="680"/>
                  </a:lnTo>
                  <a:lnTo>
                    <a:pt x="286" y="646"/>
                  </a:lnTo>
                  <a:lnTo>
                    <a:pt x="299" y="641"/>
                  </a:lnTo>
                  <a:lnTo>
                    <a:pt x="306" y="638"/>
                  </a:lnTo>
                  <a:lnTo>
                    <a:pt x="309" y="634"/>
                  </a:lnTo>
                  <a:lnTo>
                    <a:pt x="313" y="631"/>
                  </a:lnTo>
                  <a:lnTo>
                    <a:pt x="321" y="626"/>
                  </a:lnTo>
                  <a:lnTo>
                    <a:pt x="334" y="617"/>
                  </a:lnTo>
                  <a:lnTo>
                    <a:pt x="351" y="605"/>
                  </a:lnTo>
                  <a:lnTo>
                    <a:pt x="371" y="593"/>
                  </a:lnTo>
                  <a:lnTo>
                    <a:pt x="392" y="578"/>
                  </a:lnTo>
                  <a:lnTo>
                    <a:pt x="413" y="563"/>
                  </a:lnTo>
                  <a:lnTo>
                    <a:pt x="432" y="549"/>
                  </a:lnTo>
                  <a:lnTo>
                    <a:pt x="450" y="537"/>
                  </a:lnTo>
                  <a:lnTo>
                    <a:pt x="451" y="530"/>
                  </a:lnTo>
                  <a:lnTo>
                    <a:pt x="453" y="510"/>
                  </a:lnTo>
                  <a:lnTo>
                    <a:pt x="457" y="480"/>
                  </a:lnTo>
                  <a:lnTo>
                    <a:pt x="462" y="443"/>
                  </a:lnTo>
                  <a:lnTo>
                    <a:pt x="468" y="403"/>
                  </a:lnTo>
                  <a:lnTo>
                    <a:pt x="475" y="361"/>
                  </a:lnTo>
                  <a:lnTo>
                    <a:pt x="483" y="323"/>
                  </a:lnTo>
                  <a:lnTo>
                    <a:pt x="492" y="291"/>
                  </a:lnTo>
                  <a:lnTo>
                    <a:pt x="490" y="253"/>
                  </a:lnTo>
                  <a:lnTo>
                    <a:pt x="485" y="211"/>
                  </a:lnTo>
                  <a:lnTo>
                    <a:pt x="478" y="176"/>
                  </a:lnTo>
                  <a:lnTo>
                    <a:pt x="471" y="153"/>
                  </a:lnTo>
                  <a:lnTo>
                    <a:pt x="488" y="142"/>
                  </a:lnTo>
                  <a:lnTo>
                    <a:pt x="499" y="179"/>
                  </a:lnTo>
                  <a:lnTo>
                    <a:pt x="509" y="234"/>
                  </a:lnTo>
                  <a:lnTo>
                    <a:pt x="515" y="284"/>
                  </a:lnTo>
                  <a:lnTo>
                    <a:pt x="518" y="306"/>
                  </a:lnTo>
                  <a:lnTo>
                    <a:pt x="499" y="374"/>
                  </a:lnTo>
                  <a:lnTo>
                    <a:pt x="486" y="444"/>
                  </a:lnTo>
                  <a:lnTo>
                    <a:pt x="478" y="515"/>
                  </a:lnTo>
                  <a:lnTo>
                    <a:pt x="473" y="583"/>
                  </a:lnTo>
                  <a:lnTo>
                    <a:pt x="470" y="644"/>
                  </a:lnTo>
                  <a:lnTo>
                    <a:pt x="470" y="696"/>
                  </a:lnTo>
                  <a:lnTo>
                    <a:pt x="470" y="735"/>
                  </a:lnTo>
                  <a:lnTo>
                    <a:pt x="471" y="757"/>
                  </a:lnTo>
                  <a:lnTo>
                    <a:pt x="656" y="856"/>
                  </a:lnTo>
                  <a:lnTo>
                    <a:pt x="665" y="785"/>
                  </a:lnTo>
                  <a:lnTo>
                    <a:pt x="665" y="778"/>
                  </a:lnTo>
                  <a:lnTo>
                    <a:pt x="665" y="768"/>
                  </a:lnTo>
                  <a:lnTo>
                    <a:pt x="666" y="757"/>
                  </a:lnTo>
                  <a:lnTo>
                    <a:pt x="668" y="747"/>
                  </a:lnTo>
                  <a:lnTo>
                    <a:pt x="665" y="714"/>
                  </a:lnTo>
                  <a:lnTo>
                    <a:pt x="660" y="664"/>
                  </a:lnTo>
                  <a:lnTo>
                    <a:pt x="655" y="606"/>
                  </a:lnTo>
                  <a:lnTo>
                    <a:pt x="649" y="544"/>
                  </a:lnTo>
                  <a:lnTo>
                    <a:pt x="643" y="484"/>
                  </a:lnTo>
                  <a:lnTo>
                    <a:pt x="638" y="433"/>
                  </a:lnTo>
                  <a:lnTo>
                    <a:pt x="636" y="395"/>
                  </a:lnTo>
                  <a:lnTo>
                    <a:pt x="635" y="377"/>
                  </a:lnTo>
                  <a:lnTo>
                    <a:pt x="636" y="373"/>
                  </a:lnTo>
                  <a:lnTo>
                    <a:pt x="640" y="367"/>
                  </a:lnTo>
                  <a:lnTo>
                    <a:pt x="644" y="360"/>
                  </a:lnTo>
                  <a:lnTo>
                    <a:pt x="651" y="352"/>
                  </a:lnTo>
                  <a:lnTo>
                    <a:pt x="659" y="342"/>
                  </a:lnTo>
                  <a:lnTo>
                    <a:pt x="668" y="331"/>
                  </a:lnTo>
                  <a:lnTo>
                    <a:pt x="679" y="321"/>
                  </a:lnTo>
                  <a:lnTo>
                    <a:pt x="689" y="309"/>
                  </a:lnTo>
                  <a:lnTo>
                    <a:pt x="683" y="297"/>
                  </a:lnTo>
                  <a:lnTo>
                    <a:pt x="676" y="283"/>
                  </a:lnTo>
                  <a:lnTo>
                    <a:pt x="670" y="269"/>
                  </a:lnTo>
                  <a:lnTo>
                    <a:pt x="664" y="255"/>
                  </a:lnTo>
                  <a:lnTo>
                    <a:pt x="658" y="243"/>
                  </a:lnTo>
                  <a:lnTo>
                    <a:pt x="653" y="231"/>
                  </a:lnTo>
                  <a:lnTo>
                    <a:pt x="651" y="222"/>
                  </a:lnTo>
                  <a:lnTo>
                    <a:pt x="650" y="215"/>
                  </a:lnTo>
                  <a:lnTo>
                    <a:pt x="652" y="209"/>
                  </a:lnTo>
                  <a:lnTo>
                    <a:pt x="656" y="200"/>
                  </a:lnTo>
                  <a:lnTo>
                    <a:pt x="663" y="186"/>
                  </a:lnTo>
                  <a:lnTo>
                    <a:pt x="672" y="168"/>
                  </a:lnTo>
                  <a:lnTo>
                    <a:pt x="682" y="147"/>
                  </a:lnTo>
                  <a:lnTo>
                    <a:pt x="694" y="120"/>
                  </a:lnTo>
                  <a:lnTo>
                    <a:pt x="708" y="92"/>
                  </a:lnTo>
                  <a:lnTo>
                    <a:pt x="721" y="58"/>
                  </a:lnTo>
                  <a:lnTo>
                    <a:pt x="726" y="49"/>
                  </a:lnTo>
                  <a:lnTo>
                    <a:pt x="729" y="41"/>
                  </a:lnTo>
                  <a:lnTo>
                    <a:pt x="732" y="33"/>
                  </a:lnTo>
                  <a:lnTo>
                    <a:pt x="734" y="27"/>
                  </a:lnTo>
                  <a:lnTo>
                    <a:pt x="733" y="27"/>
                  </a:lnTo>
                  <a:lnTo>
                    <a:pt x="731" y="26"/>
                  </a:lnTo>
                  <a:lnTo>
                    <a:pt x="729" y="26"/>
                  </a:lnTo>
                  <a:lnTo>
                    <a:pt x="728" y="26"/>
                  </a:lnTo>
                  <a:lnTo>
                    <a:pt x="724" y="23"/>
                  </a:lnTo>
                  <a:lnTo>
                    <a:pt x="719" y="18"/>
                  </a:lnTo>
                  <a:lnTo>
                    <a:pt x="713" y="10"/>
                  </a:lnTo>
                  <a:lnTo>
                    <a:pt x="708" y="0"/>
                  </a:lnTo>
                  <a:lnTo>
                    <a:pt x="685" y="5"/>
                  </a:lnTo>
                  <a:lnTo>
                    <a:pt x="662" y="11"/>
                  </a:lnTo>
                  <a:lnTo>
                    <a:pt x="637" y="17"/>
                  </a:lnTo>
                  <a:lnTo>
                    <a:pt x="615" y="23"/>
                  </a:lnTo>
                  <a:lnTo>
                    <a:pt x="592" y="28"/>
                  </a:lnTo>
                  <a:lnTo>
                    <a:pt x="571" y="34"/>
                  </a:lnTo>
                  <a:lnTo>
                    <a:pt x="550" y="41"/>
                  </a:lnTo>
                  <a:lnTo>
                    <a:pt x="530" y="47"/>
                  </a:lnTo>
                  <a:lnTo>
                    <a:pt x="513" y="53"/>
                  </a:lnTo>
                  <a:lnTo>
                    <a:pt x="496" y="58"/>
                  </a:lnTo>
                  <a:lnTo>
                    <a:pt x="481" y="64"/>
                  </a:lnTo>
                  <a:lnTo>
                    <a:pt x="468" y="70"/>
                  </a:lnTo>
                  <a:lnTo>
                    <a:pt x="457" y="76"/>
                  </a:lnTo>
                  <a:lnTo>
                    <a:pt x="448" y="80"/>
                  </a:lnTo>
                  <a:lnTo>
                    <a:pt x="443" y="85"/>
                  </a:lnTo>
                  <a:lnTo>
                    <a:pt x="439" y="88"/>
                  </a:lnTo>
                  <a:lnTo>
                    <a:pt x="433" y="99"/>
                  </a:lnTo>
                  <a:lnTo>
                    <a:pt x="428" y="110"/>
                  </a:lnTo>
                  <a:lnTo>
                    <a:pt x="421" y="122"/>
                  </a:lnTo>
                  <a:lnTo>
                    <a:pt x="413" y="133"/>
                  </a:lnTo>
                  <a:lnTo>
                    <a:pt x="406" y="144"/>
                  </a:lnTo>
                  <a:lnTo>
                    <a:pt x="399" y="154"/>
                  </a:lnTo>
                  <a:lnTo>
                    <a:pt x="392" y="163"/>
                  </a:lnTo>
                  <a:lnTo>
                    <a:pt x="386" y="171"/>
                  </a:lnTo>
                  <a:lnTo>
                    <a:pt x="366" y="183"/>
                  </a:lnTo>
                  <a:lnTo>
                    <a:pt x="361" y="186"/>
                  </a:lnTo>
                  <a:lnTo>
                    <a:pt x="351" y="198"/>
                  </a:lnTo>
                  <a:lnTo>
                    <a:pt x="332" y="214"/>
                  </a:lnTo>
                  <a:lnTo>
                    <a:pt x="309" y="236"/>
                  </a:lnTo>
                  <a:lnTo>
                    <a:pt x="281" y="261"/>
                  </a:lnTo>
                  <a:lnTo>
                    <a:pt x="250" y="290"/>
                  </a:lnTo>
                  <a:lnTo>
                    <a:pt x="218" y="321"/>
                  </a:lnTo>
                  <a:lnTo>
                    <a:pt x="185" y="353"/>
                  </a:lnTo>
                  <a:lnTo>
                    <a:pt x="150" y="384"/>
                  </a:lnTo>
                  <a:lnTo>
                    <a:pt x="118" y="415"/>
                  </a:lnTo>
                  <a:lnTo>
                    <a:pt x="87" y="445"/>
                  </a:lnTo>
                  <a:lnTo>
                    <a:pt x="59" y="472"/>
                  </a:lnTo>
                  <a:lnTo>
                    <a:pt x="35" y="495"/>
                  </a:lnTo>
                  <a:lnTo>
                    <a:pt x="17" y="512"/>
                  </a:lnTo>
                  <a:lnTo>
                    <a:pt x="5" y="525"/>
                  </a:lnTo>
                  <a:lnTo>
                    <a:pt x="0" y="530"/>
                  </a:lnTo>
                  <a:close/>
                </a:path>
              </a:pathLst>
            </a:custGeom>
            <a:solidFill>
              <a:srgbClr val="0F21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HN"/>
            </a:p>
          </p:txBody>
        </p:sp>
        <p:sp>
          <p:nvSpPr>
            <p:cNvPr id="81" name="Freeform 64"/>
            <p:cNvSpPr>
              <a:spLocks/>
            </p:cNvSpPr>
            <p:nvPr/>
          </p:nvSpPr>
          <p:spPr bwMode="auto">
            <a:xfrm>
              <a:off x="3122" y="2603"/>
              <a:ext cx="212" cy="228"/>
            </a:xfrm>
            <a:custGeom>
              <a:avLst/>
              <a:gdLst/>
              <a:ahLst/>
              <a:cxnLst>
                <a:cxn ang="0">
                  <a:pos x="422" y="149"/>
                </a:cxn>
                <a:cxn ang="0">
                  <a:pos x="422" y="143"/>
                </a:cxn>
                <a:cxn ang="0">
                  <a:pos x="420" y="130"/>
                </a:cxn>
                <a:cxn ang="0">
                  <a:pos x="418" y="110"/>
                </a:cxn>
                <a:cxn ang="0">
                  <a:pos x="412" y="86"/>
                </a:cxn>
                <a:cxn ang="0">
                  <a:pos x="404" y="61"/>
                </a:cxn>
                <a:cxn ang="0">
                  <a:pos x="393" y="38"/>
                </a:cxn>
                <a:cxn ang="0">
                  <a:pos x="378" y="19"/>
                </a:cxn>
                <a:cxn ang="0">
                  <a:pos x="358" y="8"/>
                </a:cxn>
                <a:cxn ang="0">
                  <a:pos x="334" y="2"/>
                </a:cxn>
                <a:cxn ang="0">
                  <a:pos x="307" y="0"/>
                </a:cxn>
                <a:cxn ang="0">
                  <a:pos x="280" y="0"/>
                </a:cxn>
                <a:cxn ang="0">
                  <a:pos x="252" y="2"/>
                </a:cxn>
                <a:cxn ang="0">
                  <a:pos x="227" y="6"/>
                </a:cxn>
                <a:cxn ang="0">
                  <a:pos x="206" y="12"/>
                </a:cxn>
                <a:cxn ang="0">
                  <a:pos x="189" y="19"/>
                </a:cxn>
                <a:cxn ang="0">
                  <a:pos x="179" y="27"/>
                </a:cxn>
                <a:cxn ang="0">
                  <a:pos x="159" y="58"/>
                </a:cxn>
                <a:cxn ang="0">
                  <a:pos x="133" y="100"/>
                </a:cxn>
                <a:cxn ang="0">
                  <a:pos x="103" y="147"/>
                </a:cxn>
                <a:cxn ang="0">
                  <a:pos x="74" y="196"/>
                </a:cxn>
                <a:cxn ang="0">
                  <a:pos x="45" y="243"/>
                </a:cxn>
                <a:cxn ang="0">
                  <a:pos x="22" y="281"/>
                </a:cxn>
                <a:cxn ang="0">
                  <a:pos x="6" y="307"/>
                </a:cxn>
                <a:cxn ang="0">
                  <a:pos x="0" y="317"/>
                </a:cxn>
                <a:cxn ang="0">
                  <a:pos x="0" y="320"/>
                </a:cxn>
                <a:cxn ang="0">
                  <a:pos x="1" y="328"/>
                </a:cxn>
                <a:cxn ang="0">
                  <a:pos x="4" y="339"/>
                </a:cxn>
                <a:cxn ang="0">
                  <a:pos x="8" y="353"/>
                </a:cxn>
                <a:cxn ang="0">
                  <a:pos x="14" y="369"/>
                </a:cxn>
                <a:cxn ang="0">
                  <a:pos x="21" y="386"/>
                </a:cxn>
                <a:cxn ang="0">
                  <a:pos x="31" y="403"/>
                </a:cxn>
                <a:cxn ang="0">
                  <a:pos x="42" y="419"/>
                </a:cxn>
                <a:cxn ang="0">
                  <a:pos x="56" y="434"/>
                </a:cxn>
                <a:cxn ang="0">
                  <a:pos x="74" y="445"/>
                </a:cxn>
                <a:cxn ang="0">
                  <a:pos x="94" y="453"/>
                </a:cxn>
                <a:cxn ang="0">
                  <a:pos x="118" y="456"/>
                </a:cxn>
                <a:cxn ang="0">
                  <a:pos x="145" y="453"/>
                </a:cxn>
                <a:cxn ang="0">
                  <a:pos x="176" y="444"/>
                </a:cxn>
                <a:cxn ang="0">
                  <a:pos x="211" y="428"/>
                </a:cxn>
                <a:cxn ang="0">
                  <a:pos x="250" y="403"/>
                </a:cxn>
                <a:cxn ang="0">
                  <a:pos x="273" y="381"/>
                </a:cxn>
                <a:cxn ang="0">
                  <a:pos x="299" y="346"/>
                </a:cxn>
                <a:cxn ang="0">
                  <a:pos x="328" y="305"/>
                </a:cxn>
                <a:cxn ang="0">
                  <a:pos x="357" y="261"/>
                </a:cxn>
                <a:cxn ang="0">
                  <a:pos x="382" y="219"/>
                </a:cxn>
                <a:cxn ang="0">
                  <a:pos x="403" y="184"/>
                </a:cxn>
                <a:cxn ang="0">
                  <a:pos x="417" y="158"/>
                </a:cxn>
                <a:cxn ang="0">
                  <a:pos x="422" y="149"/>
                </a:cxn>
              </a:cxnLst>
              <a:rect l="0" t="0" r="r" b="b"/>
              <a:pathLst>
                <a:path w="422" h="456">
                  <a:moveTo>
                    <a:pt x="422" y="149"/>
                  </a:moveTo>
                  <a:lnTo>
                    <a:pt x="422" y="143"/>
                  </a:lnTo>
                  <a:lnTo>
                    <a:pt x="420" y="130"/>
                  </a:lnTo>
                  <a:lnTo>
                    <a:pt x="418" y="110"/>
                  </a:lnTo>
                  <a:lnTo>
                    <a:pt x="412" y="86"/>
                  </a:lnTo>
                  <a:lnTo>
                    <a:pt x="404" y="61"/>
                  </a:lnTo>
                  <a:lnTo>
                    <a:pt x="393" y="38"/>
                  </a:lnTo>
                  <a:lnTo>
                    <a:pt x="378" y="19"/>
                  </a:lnTo>
                  <a:lnTo>
                    <a:pt x="358" y="8"/>
                  </a:lnTo>
                  <a:lnTo>
                    <a:pt x="334" y="2"/>
                  </a:lnTo>
                  <a:lnTo>
                    <a:pt x="307" y="0"/>
                  </a:lnTo>
                  <a:lnTo>
                    <a:pt x="280" y="0"/>
                  </a:lnTo>
                  <a:lnTo>
                    <a:pt x="252" y="2"/>
                  </a:lnTo>
                  <a:lnTo>
                    <a:pt x="227" y="6"/>
                  </a:lnTo>
                  <a:lnTo>
                    <a:pt x="206" y="12"/>
                  </a:lnTo>
                  <a:lnTo>
                    <a:pt x="189" y="19"/>
                  </a:lnTo>
                  <a:lnTo>
                    <a:pt x="179" y="27"/>
                  </a:lnTo>
                  <a:lnTo>
                    <a:pt x="159" y="58"/>
                  </a:lnTo>
                  <a:lnTo>
                    <a:pt x="133" y="100"/>
                  </a:lnTo>
                  <a:lnTo>
                    <a:pt x="103" y="147"/>
                  </a:lnTo>
                  <a:lnTo>
                    <a:pt x="74" y="196"/>
                  </a:lnTo>
                  <a:lnTo>
                    <a:pt x="45" y="243"/>
                  </a:lnTo>
                  <a:lnTo>
                    <a:pt x="22" y="281"/>
                  </a:lnTo>
                  <a:lnTo>
                    <a:pt x="6" y="307"/>
                  </a:lnTo>
                  <a:lnTo>
                    <a:pt x="0" y="317"/>
                  </a:lnTo>
                  <a:lnTo>
                    <a:pt x="0" y="320"/>
                  </a:lnTo>
                  <a:lnTo>
                    <a:pt x="1" y="328"/>
                  </a:lnTo>
                  <a:lnTo>
                    <a:pt x="4" y="339"/>
                  </a:lnTo>
                  <a:lnTo>
                    <a:pt x="8" y="353"/>
                  </a:lnTo>
                  <a:lnTo>
                    <a:pt x="14" y="369"/>
                  </a:lnTo>
                  <a:lnTo>
                    <a:pt x="21" y="386"/>
                  </a:lnTo>
                  <a:lnTo>
                    <a:pt x="31" y="403"/>
                  </a:lnTo>
                  <a:lnTo>
                    <a:pt x="42" y="419"/>
                  </a:lnTo>
                  <a:lnTo>
                    <a:pt x="56" y="434"/>
                  </a:lnTo>
                  <a:lnTo>
                    <a:pt x="74" y="445"/>
                  </a:lnTo>
                  <a:lnTo>
                    <a:pt x="94" y="453"/>
                  </a:lnTo>
                  <a:lnTo>
                    <a:pt x="118" y="456"/>
                  </a:lnTo>
                  <a:lnTo>
                    <a:pt x="145" y="453"/>
                  </a:lnTo>
                  <a:lnTo>
                    <a:pt x="176" y="444"/>
                  </a:lnTo>
                  <a:lnTo>
                    <a:pt x="211" y="428"/>
                  </a:lnTo>
                  <a:lnTo>
                    <a:pt x="250" y="403"/>
                  </a:lnTo>
                  <a:lnTo>
                    <a:pt x="273" y="381"/>
                  </a:lnTo>
                  <a:lnTo>
                    <a:pt x="299" y="346"/>
                  </a:lnTo>
                  <a:lnTo>
                    <a:pt x="328" y="305"/>
                  </a:lnTo>
                  <a:lnTo>
                    <a:pt x="357" y="261"/>
                  </a:lnTo>
                  <a:lnTo>
                    <a:pt x="382" y="219"/>
                  </a:lnTo>
                  <a:lnTo>
                    <a:pt x="403" y="184"/>
                  </a:lnTo>
                  <a:lnTo>
                    <a:pt x="417" y="158"/>
                  </a:lnTo>
                  <a:lnTo>
                    <a:pt x="422" y="149"/>
                  </a:lnTo>
                  <a:close/>
                </a:path>
              </a:pathLst>
            </a:custGeom>
            <a:solidFill>
              <a:srgbClr val="0F21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HN"/>
            </a:p>
          </p:txBody>
        </p:sp>
        <p:sp>
          <p:nvSpPr>
            <p:cNvPr id="82" name="Freeform 65"/>
            <p:cNvSpPr>
              <a:spLocks/>
            </p:cNvSpPr>
            <p:nvPr/>
          </p:nvSpPr>
          <p:spPr bwMode="auto">
            <a:xfrm>
              <a:off x="3109" y="2686"/>
              <a:ext cx="163" cy="186"/>
            </a:xfrm>
            <a:custGeom>
              <a:avLst/>
              <a:gdLst/>
              <a:ahLst/>
              <a:cxnLst>
                <a:cxn ang="0">
                  <a:pos x="191" y="332"/>
                </a:cxn>
                <a:cxn ang="0">
                  <a:pos x="202" y="315"/>
                </a:cxn>
                <a:cxn ang="0">
                  <a:pos x="218" y="293"/>
                </a:cxn>
                <a:cxn ang="0">
                  <a:pos x="229" y="277"/>
                </a:cxn>
                <a:cxn ang="0">
                  <a:pos x="235" y="276"/>
                </a:cxn>
                <a:cxn ang="0">
                  <a:pos x="252" y="276"/>
                </a:cxn>
                <a:cxn ang="0">
                  <a:pos x="264" y="269"/>
                </a:cxn>
                <a:cxn ang="0">
                  <a:pos x="281" y="248"/>
                </a:cxn>
                <a:cxn ang="0">
                  <a:pos x="303" y="217"/>
                </a:cxn>
                <a:cxn ang="0">
                  <a:pos x="322" y="190"/>
                </a:cxn>
                <a:cxn ang="0">
                  <a:pos x="324" y="164"/>
                </a:cxn>
                <a:cxn ang="0">
                  <a:pos x="309" y="112"/>
                </a:cxn>
                <a:cxn ang="0">
                  <a:pos x="326" y="34"/>
                </a:cxn>
                <a:cxn ang="0">
                  <a:pos x="262" y="26"/>
                </a:cxn>
                <a:cxn ang="0">
                  <a:pos x="242" y="10"/>
                </a:cxn>
                <a:cxn ang="0">
                  <a:pos x="213" y="6"/>
                </a:cxn>
                <a:cxn ang="0">
                  <a:pos x="174" y="2"/>
                </a:cxn>
                <a:cxn ang="0">
                  <a:pos x="144" y="0"/>
                </a:cxn>
                <a:cxn ang="0">
                  <a:pos x="131" y="12"/>
                </a:cxn>
                <a:cxn ang="0">
                  <a:pos x="115" y="44"/>
                </a:cxn>
                <a:cxn ang="0">
                  <a:pos x="104" y="56"/>
                </a:cxn>
                <a:cxn ang="0">
                  <a:pos x="91" y="57"/>
                </a:cxn>
                <a:cxn ang="0">
                  <a:pos x="77" y="60"/>
                </a:cxn>
                <a:cxn ang="0">
                  <a:pos x="64" y="66"/>
                </a:cxn>
                <a:cxn ang="0">
                  <a:pos x="51" y="103"/>
                </a:cxn>
                <a:cxn ang="0">
                  <a:pos x="51" y="112"/>
                </a:cxn>
                <a:cxn ang="0">
                  <a:pos x="51" y="118"/>
                </a:cxn>
                <a:cxn ang="0">
                  <a:pos x="31" y="132"/>
                </a:cxn>
                <a:cxn ang="0">
                  <a:pos x="19" y="156"/>
                </a:cxn>
                <a:cxn ang="0">
                  <a:pos x="7" y="178"/>
                </a:cxn>
                <a:cxn ang="0">
                  <a:pos x="0" y="215"/>
                </a:cxn>
                <a:cxn ang="0">
                  <a:pos x="9" y="240"/>
                </a:cxn>
                <a:cxn ang="0">
                  <a:pos x="23" y="259"/>
                </a:cxn>
                <a:cxn ang="0">
                  <a:pos x="28" y="268"/>
                </a:cxn>
                <a:cxn ang="0">
                  <a:pos x="41" y="286"/>
                </a:cxn>
                <a:cxn ang="0">
                  <a:pos x="58" y="307"/>
                </a:cxn>
                <a:cxn ang="0">
                  <a:pos x="79" y="321"/>
                </a:cxn>
                <a:cxn ang="0">
                  <a:pos x="96" y="324"/>
                </a:cxn>
                <a:cxn ang="0">
                  <a:pos x="114" y="323"/>
                </a:cxn>
                <a:cxn ang="0">
                  <a:pos x="131" y="321"/>
                </a:cxn>
                <a:cxn ang="0">
                  <a:pos x="146" y="316"/>
                </a:cxn>
                <a:cxn ang="0">
                  <a:pos x="189" y="334"/>
                </a:cxn>
              </a:cxnLst>
              <a:rect l="0" t="0" r="r" b="b"/>
              <a:pathLst>
                <a:path w="326" h="373">
                  <a:moveTo>
                    <a:pt x="189" y="334"/>
                  </a:moveTo>
                  <a:lnTo>
                    <a:pt x="191" y="332"/>
                  </a:lnTo>
                  <a:lnTo>
                    <a:pt x="196" y="325"/>
                  </a:lnTo>
                  <a:lnTo>
                    <a:pt x="202" y="315"/>
                  </a:lnTo>
                  <a:lnTo>
                    <a:pt x="210" y="304"/>
                  </a:lnTo>
                  <a:lnTo>
                    <a:pt x="218" y="293"/>
                  </a:lnTo>
                  <a:lnTo>
                    <a:pt x="225" y="284"/>
                  </a:lnTo>
                  <a:lnTo>
                    <a:pt x="229" y="277"/>
                  </a:lnTo>
                  <a:lnTo>
                    <a:pt x="232" y="274"/>
                  </a:lnTo>
                  <a:lnTo>
                    <a:pt x="235" y="276"/>
                  </a:lnTo>
                  <a:lnTo>
                    <a:pt x="243" y="277"/>
                  </a:lnTo>
                  <a:lnTo>
                    <a:pt x="252" y="276"/>
                  </a:lnTo>
                  <a:lnTo>
                    <a:pt x="262" y="272"/>
                  </a:lnTo>
                  <a:lnTo>
                    <a:pt x="264" y="269"/>
                  </a:lnTo>
                  <a:lnTo>
                    <a:pt x="271" y="261"/>
                  </a:lnTo>
                  <a:lnTo>
                    <a:pt x="281" y="248"/>
                  </a:lnTo>
                  <a:lnTo>
                    <a:pt x="292" y="233"/>
                  </a:lnTo>
                  <a:lnTo>
                    <a:pt x="303" y="217"/>
                  </a:lnTo>
                  <a:lnTo>
                    <a:pt x="313" y="203"/>
                  </a:lnTo>
                  <a:lnTo>
                    <a:pt x="322" y="190"/>
                  </a:lnTo>
                  <a:lnTo>
                    <a:pt x="325" y="182"/>
                  </a:lnTo>
                  <a:lnTo>
                    <a:pt x="324" y="164"/>
                  </a:lnTo>
                  <a:lnTo>
                    <a:pt x="318" y="137"/>
                  </a:lnTo>
                  <a:lnTo>
                    <a:pt x="309" y="112"/>
                  </a:lnTo>
                  <a:lnTo>
                    <a:pt x="301" y="92"/>
                  </a:lnTo>
                  <a:lnTo>
                    <a:pt x="326" y="34"/>
                  </a:lnTo>
                  <a:lnTo>
                    <a:pt x="277" y="7"/>
                  </a:lnTo>
                  <a:lnTo>
                    <a:pt x="262" y="26"/>
                  </a:lnTo>
                  <a:lnTo>
                    <a:pt x="247" y="10"/>
                  </a:lnTo>
                  <a:lnTo>
                    <a:pt x="242" y="10"/>
                  </a:lnTo>
                  <a:lnTo>
                    <a:pt x="231" y="7"/>
                  </a:lnTo>
                  <a:lnTo>
                    <a:pt x="213" y="6"/>
                  </a:lnTo>
                  <a:lnTo>
                    <a:pt x="194" y="4"/>
                  </a:lnTo>
                  <a:lnTo>
                    <a:pt x="174" y="2"/>
                  </a:lnTo>
                  <a:lnTo>
                    <a:pt x="157" y="0"/>
                  </a:lnTo>
                  <a:lnTo>
                    <a:pt x="144" y="0"/>
                  </a:lnTo>
                  <a:lnTo>
                    <a:pt x="138" y="2"/>
                  </a:lnTo>
                  <a:lnTo>
                    <a:pt x="131" y="12"/>
                  </a:lnTo>
                  <a:lnTo>
                    <a:pt x="123" y="28"/>
                  </a:lnTo>
                  <a:lnTo>
                    <a:pt x="115" y="44"/>
                  </a:lnTo>
                  <a:lnTo>
                    <a:pt x="108" y="54"/>
                  </a:lnTo>
                  <a:lnTo>
                    <a:pt x="104" y="56"/>
                  </a:lnTo>
                  <a:lnTo>
                    <a:pt x="98" y="56"/>
                  </a:lnTo>
                  <a:lnTo>
                    <a:pt x="91" y="57"/>
                  </a:lnTo>
                  <a:lnTo>
                    <a:pt x="84" y="58"/>
                  </a:lnTo>
                  <a:lnTo>
                    <a:pt x="77" y="60"/>
                  </a:lnTo>
                  <a:lnTo>
                    <a:pt x="69" y="63"/>
                  </a:lnTo>
                  <a:lnTo>
                    <a:pt x="64" y="66"/>
                  </a:lnTo>
                  <a:lnTo>
                    <a:pt x="58" y="71"/>
                  </a:lnTo>
                  <a:lnTo>
                    <a:pt x="51" y="103"/>
                  </a:lnTo>
                  <a:lnTo>
                    <a:pt x="51" y="107"/>
                  </a:lnTo>
                  <a:lnTo>
                    <a:pt x="51" y="112"/>
                  </a:lnTo>
                  <a:lnTo>
                    <a:pt x="51" y="117"/>
                  </a:lnTo>
                  <a:lnTo>
                    <a:pt x="51" y="118"/>
                  </a:lnTo>
                  <a:lnTo>
                    <a:pt x="43" y="124"/>
                  </a:lnTo>
                  <a:lnTo>
                    <a:pt x="31" y="132"/>
                  </a:lnTo>
                  <a:lnTo>
                    <a:pt x="22" y="143"/>
                  </a:lnTo>
                  <a:lnTo>
                    <a:pt x="19" y="156"/>
                  </a:lnTo>
                  <a:lnTo>
                    <a:pt x="15" y="163"/>
                  </a:lnTo>
                  <a:lnTo>
                    <a:pt x="7" y="178"/>
                  </a:lnTo>
                  <a:lnTo>
                    <a:pt x="0" y="196"/>
                  </a:lnTo>
                  <a:lnTo>
                    <a:pt x="0" y="215"/>
                  </a:lnTo>
                  <a:lnTo>
                    <a:pt x="5" y="228"/>
                  </a:lnTo>
                  <a:lnTo>
                    <a:pt x="9" y="240"/>
                  </a:lnTo>
                  <a:lnTo>
                    <a:pt x="16" y="250"/>
                  </a:lnTo>
                  <a:lnTo>
                    <a:pt x="23" y="259"/>
                  </a:lnTo>
                  <a:lnTo>
                    <a:pt x="24" y="262"/>
                  </a:lnTo>
                  <a:lnTo>
                    <a:pt x="28" y="268"/>
                  </a:lnTo>
                  <a:lnTo>
                    <a:pt x="34" y="276"/>
                  </a:lnTo>
                  <a:lnTo>
                    <a:pt x="41" y="286"/>
                  </a:lnTo>
                  <a:lnTo>
                    <a:pt x="49" y="296"/>
                  </a:lnTo>
                  <a:lnTo>
                    <a:pt x="58" y="307"/>
                  </a:lnTo>
                  <a:lnTo>
                    <a:pt x="68" y="315"/>
                  </a:lnTo>
                  <a:lnTo>
                    <a:pt x="79" y="321"/>
                  </a:lnTo>
                  <a:lnTo>
                    <a:pt x="87" y="323"/>
                  </a:lnTo>
                  <a:lnTo>
                    <a:pt x="96" y="324"/>
                  </a:lnTo>
                  <a:lnTo>
                    <a:pt x="105" y="324"/>
                  </a:lnTo>
                  <a:lnTo>
                    <a:pt x="114" y="323"/>
                  </a:lnTo>
                  <a:lnTo>
                    <a:pt x="123" y="322"/>
                  </a:lnTo>
                  <a:lnTo>
                    <a:pt x="131" y="321"/>
                  </a:lnTo>
                  <a:lnTo>
                    <a:pt x="140" y="318"/>
                  </a:lnTo>
                  <a:lnTo>
                    <a:pt x="146" y="316"/>
                  </a:lnTo>
                  <a:lnTo>
                    <a:pt x="145" y="373"/>
                  </a:lnTo>
                  <a:lnTo>
                    <a:pt x="189" y="33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HN"/>
            </a:p>
          </p:txBody>
        </p:sp>
        <p:sp>
          <p:nvSpPr>
            <p:cNvPr id="83" name="Freeform 66"/>
            <p:cNvSpPr>
              <a:spLocks/>
            </p:cNvSpPr>
            <p:nvPr/>
          </p:nvSpPr>
          <p:spPr bwMode="auto">
            <a:xfrm>
              <a:off x="3175" y="2696"/>
              <a:ext cx="59" cy="103"/>
            </a:xfrm>
            <a:custGeom>
              <a:avLst/>
              <a:gdLst/>
              <a:ahLst/>
              <a:cxnLst>
                <a:cxn ang="0">
                  <a:pos x="15" y="145"/>
                </a:cxn>
                <a:cxn ang="0">
                  <a:pos x="18" y="154"/>
                </a:cxn>
                <a:cxn ang="0">
                  <a:pos x="25" y="169"/>
                </a:cxn>
                <a:cxn ang="0">
                  <a:pos x="33" y="188"/>
                </a:cxn>
                <a:cxn ang="0">
                  <a:pos x="42" y="206"/>
                </a:cxn>
                <a:cxn ang="0">
                  <a:pos x="48" y="204"/>
                </a:cxn>
                <a:cxn ang="0">
                  <a:pos x="54" y="202"/>
                </a:cxn>
                <a:cxn ang="0">
                  <a:pos x="58" y="198"/>
                </a:cxn>
                <a:cxn ang="0">
                  <a:pos x="62" y="195"/>
                </a:cxn>
                <a:cxn ang="0">
                  <a:pos x="62" y="188"/>
                </a:cxn>
                <a:cxn ang="0">
                  <a:pos x="60" y="177"/>
                </a:cxn>
                <a:cxn ang="0">
                  <a:pos x="55" y="167"/>
                </a:cxn>
                <a:cxn ang="0">
                  <a:pos x="50" y="159"/>
                </a:cxn>
                <a:cxn ang="0">
                  <a:pos x="49" y="156"/>
                </a:cxn>
                <a:cxn ang="0">
                  <a:pos x="47" y="153"/>
                </a:cxn>
                <a:cxn ang="0">
                  <a:pos x="46" y="150"/>
                </a:cxn>
                <a:cxn ang="0">
                  <a:pos x="45" y="147"/>
                </a:cxn>
                <a:cxn ang="0">
                  <a:pos x="43" y="133"/>
                </a:cxn>
                <a:cxn ang="0">
                  <a:pos x="45" y="107"/>
                </a:cxn>
                <a:cxn ang="0">
                  <a:pos x="47" y="80"/>
                </a:cxn>
                <a:cxn ang="0">
                  <a:pos x="49" y="53"/>
                </a:cxn>
                <a:cxn ang="0">
                  <a:pos x="68" y="54"/>
                </a:cxn>
                <a:cxn ang="0">
                  <a:pos x="66" y="63"/>
                </a:cxn>
                <a:cxn ang="0">
                  <a:pos x="66" y="71"/>
                </a:cxn>
                <a:cxn ang="0">
                  <a:pos x="65" y="81"/>
                </a:cxn>
                <a:cxn ang="0">
                  <a:pos x="65" y="90"/>
                </a:cxn>
                <a:cxn ang="0">
                  <a:pos x="66" y="90"/>
                </a:cxn>
                <a:cxn ang="0">
                  <a:pos x="69" y="89"/>
                </a:cxn>
                <a:cxn ang="0">
                  <a:pos x="73" y="86"/>
                </a:cxn>
                <a:cxn ang="0">
                  <a:pos x="78" y="84"/>
                </a:cxn>
                <a:cxn ang="0">
                  <a:pos x="84" y="82"/>
                </a:cxn>
                <a:cxn ang="0">
                  <a:pos x="91" y="78"/>
                </a:cxn>
                <a:cxn ang="0">
                  <a:pos x="98" y="76"/>
                </a:cxn>
                <a:cxn ang="0">
                  <a:pos x="103" y="73"/>
                </a:cxn>
                <a:cxn ang="0">
                  <a:pos x="118" y="36"/>
                </a:cxn>
                <a:cxn ang="0">
                  <a:pos x="99" y="14"/>
                </a:cxn>
                <a:cxn ang="0">
                  <a:pos x="86" y="10"/>
                </a:cxn>
                <a:cxn ang="0">
                  <a:pos x="74" y="7"/>
                </a:cxn>
                <a:cxn ang="0">
                  <a:pos x="62" y="5"/>
                </a:cxn>
                <a:cxn ang="0">
                  <a:pos x="50" y="2"/>
                </a:cxn>
                <a:cxn ang="0">
                  <a:pos x="40" y="1"/>
                </a:cxn>
                <a:cxn ang="0">
                  <a:pos x="32" y="0"/>
                </a:cxn>
                <a:cxn ang="0">
                  <a:pos x="25" y="0"/>
                </a:cxn>
                <a:cxn ang="0">
                  <a:pos x="20" y="0"/>
                </a:cxn>
                <a:cxn ang="0">
                  <a:pos x="16" y="6"/>
                </a:cxn>
                <a:cxn ang="0">
                  <a:pos x="11" y="12"/>
                </a:cxn>
                <a:cxn ang="0">
                  <a:pos x="5" y="20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3" y="62"/>
                </a:cxn>
                <a:cxn ang="0">
                  <a:pos x="8" y="99"/>
                </a:cxn>
                <a:cxn ang="0">
                  <a:pos x="12" y="130"/>
                </a:cxn>
                <a:cxn ang="0">
                  <a:pos x="15" y="145"/>
                </a:cxn>
              </a:cxnLst>
              <a:rect l="0" t="0" r="r" b="b"/>
              <a:pathLst>
                <a:path w="118" h="206">
                  <a:moveTo>
                    <a:pt x="15" y="145"/>
                  </a:moveTo>
                  <a:lnTo>
                    <a:pt x="18" y="154"/>
                  </a:lnTo>
                  <a:lnTo>
                    <a:pt x="25" y="169"/>
                  </a:lnTo>
                  <a:lnTo>
                    <a:pt x="33" y="188"/>
                  </a:lnTo>
                  <a:lnTo>
                    <a:pt x="42" y="206"/>
                  </a:lnTo>
                  <a:lnTo>
                    <a:pt x="48" y="204"/>
                  </a:lnTo>
                  <a:lnTo>
                    <a:pt x="54" y="202"/>
                  </a:lnTo>
                  <a:lnTo>
                    <a:pt x="58" y="198"/>
                  </a:lnTo>
                  <a:lnTo>
                    <a:pt x="62" y="195"/>
                  </a:lnTo>
                  <a:lnTo>
                    <a:pt x="62" y="188"/>
                  </a:lnTo>
                  <a:lnTo>
                    <a:pt x="60" y="177"/>
                  </a:lnTo>
                  <a:lnTo>
                    <a:pt x="55" y="167"/>
                  </a:lnTo>
                  <a:lnTo>
                    <a:pt x="50" y="159"/>
                  </a:lnTo>
                  <a:lnTo>
                    <a:pt x="49" y="156"/>
                  </a:lnTo>
                  <a:lnTo>
                    <a:pt x="47" y="153"/>
                  </a:lnTo>
                  <a:lnTo>
                    <a:pt x="46" y="150"/>
                  </a:lnTo>
                  <a:lnTo>
                    <a:pt x="45" y="147"/>
                  </a:lnTo>
                  <a:lnTo>
                    <a:pt x="43" y="133"/>
                  </a:lnTo>
                  <a:lnTo>
                    <a:pt x="45" y="107"/>
                  </a:lnTo>
                  <a:lnTo>
                    <a:pt x="47" y="80"/>
                  </a:lnTo>
                  <a:lnTo>
                    <a:pt x="49" y="53"/>
                  </a:lnTo>
                  <a:lnTo>
                    <a:pt x="68" y="54"/>
                  </a:lnTo>
                  <a:lnTo>
                    <a:pt x="66" y="63"/>
                  </a:lnTo>
                  <a:lnTo>
                    <a:pt x="66" y="71"/>
                  </a:lnTo>
                  <a:lnTo>
                    <a:pt x="65" y="81"/>
                  </a:lnTo>
                  <a:lnTo>
                    <a:pt x="65" y="90"/>
                  </a:lnTo>
                  <a:lnTo>
                    <a:pt x="66" y="90"/>
                  </a:lnTo>
                  <a:lnTo>
                    <a:pt x="69" y="89"/>
                  </a:lnTo>
                  <a:lnTo>
                    <a:pt x="73" y="86"/>
                  </a:lnTo>
                  <a:lnTo>
                    <a:pt x="78" y="84"/>
                  </a:lnTo>
                  <a:lnTo>
                    <a:pt x="84" y="82"/>
                  </a:lnTo>
                  <a:lnTo>
                    <a:pt x="91" y="78"/>
                  </a:lnTo>
                  <a:lnTo>
                    <a:pt x="98" y="76"/>
                  </a:lnTo>
                  <a:lnTo>
                    <a:pt x="103" y="73"/>
                  </a:lnTo>
                  <a:lnTo>
                    <a:pt x="118" y="36"/>
                  </a:lnTo>
                  <a:lnTo>
                    <a:pt x="99" y="14"/>
                  </a:lnTo>
                  <a:lnTo>
                    <a:pt x="86" y="10"/>
                  </a:lnTo>
                  <a:lnTo>
                    <a:pt x="74" y="7"/>
                  </a:lnTo>
                  <a:lnTo>
                    <a:pt x="62" y="5"/>
                  </a:lnTo>
                  <a:lnTo>
                    <a:pt x="50" y="2"/>
                  </a:lnTo>
                  <a:lnTo>
                    <a:pt x="40" y="1"/>
                  </a:lnTo>
                  <a:lnTo>
                    <a:pt x="32" y="0"/>
                  </a:lnTo>
                  <a:lnTo>
                    <a:pt x="25" y="0"/>
                  </a:lnTo>
                  <a:lnTo>
                    <a:pt x="20" y="0"/>
                  </a:lnTo>
                  <a:lnTo>
                    <a:pt x="16" y="6"/>
                  </a:lnTo>
                  <a:lnTo>
                    <a:pt x="11" y="12"/>
                  </a:lnTo>
                  <a:lnTo>
                    <a:pt x="5" y="20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3" y="62"/>
                  </a:lnTo>
                  <a:lnTo>
                    <a:pt x="8" y="99"/>
                  </a:lnTo>
                  <a:lnTo>
                    <a:pt x="12" y="130"/>
                  </a:lnTo>
                  <a:lnTo>
                    <a:pt x="15" y="145"/>
                  </a:lnTo>
                  <a:close/>
                </a:path>
              </a:pathLst>
            </a:custGeom>
            <a:solidFill>
              <a:srgbClr val="F9D8A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HN"/>
            </a:p>
          </p:txBody>
        </p:sp>
        <p:sp>
          <p:nvSpPr>
            <p:cNvPr id="84" name="Freeform 67"/>
            <p:cNvSpPr>
              <a:spLocks/>
            </p:cNvSpPr>
            <p:nvPr/>
          </p:nvSpPr>
          <p:spPr bwMode="auto">
            <a:xfrm>
              <a:off x="3206" y="2746"/>
              <a:ext cx="15" cy="27"/>
            </a:xfrm>
            <a:custGeom>
              <a:avLst/>
              <a:gdLst/>
              <a:ahLst/>
              <a:cxnLst>
                <a:cxn ang="0">
                  <a:pos x="0" y="42"/>
                </a:cxn>
                <a:cxn ang="0">
                  <a:pos x="1" y="44"/>
                </a:cxn>
                <a:cxn ang="0">
                  <a:pos x="2" y="46"/>
                </a:cxn>
                <a:cxn ang="0">
                  <a:pos x="3" y="48"/>
                </a:cxn>
                <a:cxn ang="0">
                  <a:pos x="5" y="51"/>
                </a:cxn>
                <a:cxn ang="0">
                  <a:pos x="5" y="52"/>
                </a:cxn>
                <a:cxn ang="0">
                  <a:pos x="6" y="52"/>
                </a:cxn>
                <a:cxn ang="0">
                  <a:pos x="6" y="53"/>
                </a:cxn>
                <a:cxn ang="0">
                  <a:pos x="7" y="54"/>
                </a:cxn>
                <a:cxn ang="0">
                  <a:pos x="29" y="0"/>
                </a:cxn>
                <a:cxn ang="0">
                  <a:pos x="20" y="4"/>
                </a:cxn>
                <a:cxn ang="0">
                  <a:pos x="11" y="6"/>
                </a:cxn>
                <a:cxn ang="0">
                  <a:pos x="6" y="7"/>
                </a:cxn>
                <a:cxn ang="0">
                  <a:pos x="1" y="7"/>
                </a:cxn>
                <a:cxn ang="0">
                  <a:pos x="0" y="20"/>
                </a:cxn>
                <a:cxn ang="0">
                  <a:pos x="0" y="29"/>
                </a:cxn>
                <a:cxn ang="0">
                  <a:pos x="0" y="37"/>
                </a:cxn>
                <a:cxn ang="0">
                  <a:pos x="0" y="42"/>
                </a:cxn>
              </a:cxnLst>
              <a:rect l="0" t="0" r="r" b="b"/>
              <a:pathLst>
                <a:path w="29" h="54">
                  <a:moveTo>
                    <a:pt x="0" y="42"/>
                  </a:moveTo>
                  <a:lnTo>
                    <a:pt x="1" y="44"/>
                  </a:lnTo>
                  <a:lnTo>
                    <a:pt x="2" y="46"/>
                  </a:lnTo>
                  <a:lnTo>
                    <a:pt x="3" y="48"/>
                  </a:lnTo>
                  <a:lnTo>
                    <a:pt x="5" y="51"/>
                  </a:lnTo>
                  <a:lnTo>
                    <a:pt x="5" y="52"/>
                  </a:lnTo>
                  <a:lnTo>
                    <a:pt x="6" y="52"/>
                  </a:lnTo>
                  <a:lnTo>
                    <a:pt x="6" y="53"/>
                  </a:lnTo>
                  <a:lnTo>
                    <a:pt x="7" y="54"/>
                  </a:lnTo>
                  <a:lnTo>
                    <a:pt x="29" y="0"/>
                  </a:lnTo>
                  <a:lnTo>
                    <a:pt x="20" y="4"/>
                  </a:lnTo>
                  <a:lnTo>
                    <a:pt x="11" y="6"/>
                  </a:lnTo>
                  <a:lnTo>
                    <a:pt x="6" y="7"/>
                  </a:lnTo>
                  <a:lnTo>
                    <a:pt x="1" y="7"/>
                  </a:lnTo>
                  <a:lnTo>
                    <a:pt x="0" y="20"/>
                  </a:lnTo>
                  <a:lnTo>
                    <a:pt x="0" y="29"/>
                  </a:lnTo>
                  <a:lnTo>
                    <a:pt x="0" y="37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B59E8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HN"/>
            </a:p>
          </p:txBody>
        </p:sp>
        <p:sp>
          <p:nvSpPr>
            <p:cNvPr id="85" name="Freeform 68"/>
            <p:cNvSpPr>
              <a:spLocks/>
            </p:cNvSpPr>
            <p:nvPr/>
          </p:nvSpPr>
          <p:spPr bwMode="auto">
            <a:xfrm>
              <a:off x="3140" y="2806"/>
              <a:ext cx="54" cy="32"/>
            </a:xfrm>
            <a:custGeom>
              <a:avLst/>
              <a:gdLst/>
              <a:ahLst/>
              <a:cxnLst>
                <a:cxn ang="0">
                  <a:pos x="109" y="7"/>
                </a:cxn>
                <a:cxn ang="0">
                  <a:pos x="102" y="8"/>
                </a:cxn>
                <a:cxn ang="0">
                  <a:pos x="99" y="1"/>
                </a:cxn>
                <a:cxn ang="0">
                  <a:pos x="99" y="1"/>
                </a:cxn>
                <a:cxn ang="0">
                  <a:pos x="99" y="0"/>
                </a:cxn>
                <a:cxn ang="0">
                  <a:pos x="98" y="0"/>
                </a:cxn>
                <a:cxn ang="0">
                  <a:pos x="98" y="0"/>
                </a:cxn>
                <a:cxn ang="0">
                  <a:pos x="95" y="2"/>
                </a:cxn>
                <a:cxn ang="0">
                  <a:pos x="91" y="5"/>
                </a:cxn>
                <a:cxn ang="0">
                  <a:pos x="86" y="7"/>
                </a:cxn>
                <a:cxn ang="0">
                  <a:pos x="81" y="8"/>
                </a:cxn>
                <a:cxn ang="0">
                  <a:pos x="79" y="14"/>
                </a:cxn>
                <a:cxn ang="0">
                  <a:pos x="74" y="20"/>
                </a:cxn>
                <a:cxn ang="0">
                  <a:pos x="69" y="24"/>
                </a:cxn>
                <a:cxn ang="0">
                  <a:pos x="65" y="29"/>
                </a:cxn>
                <a:cxn ang="0">
                  <a:pos x="58" y="31"/>
                </a:cxn>
                <a:cxn ang="0">
                  <a:pos x="52" y="33"/>
                </a:cxn>
                <a:cxn ang="0">
                  <a:pos x="46" y="33"/>
                </a:cxn>
                <a:cxn ang="0">
                  <a:pos x="42" y="32"/>
                </a:cxn>
                <a:cxn ang="0">
                  <a:pos x="42" y="31"/>
                </a:cxn>
                <a:cxn ang="0">
                  <a:pos x="41" y="31"/>
                </a:cxn>
                <a:cxn ang="0">
                  <a:pos x="38" y="30"/>
                </a:cxn>
                <a:cxn ang="0">
                  <a:pos x="37" y="29"/>
                </a:cxn>
                <a:cxn ang="0">
                  <a:pos x="34" y="31"/>
                </a:cxn>
                <a:cxn ang="0">
                  <a:pos x="30" y="35"/>
                </a:cxn>
                <a:cxn ang="0">
                  <a:pos x="25" y="38"/>
                </a:cxn>
                <a:cxn ang="0">
                  <a:pos x="20" y="42"/>
                </a:cxn>
                <a:cxn ang="0">
                  <a:pos x="17" y="44"/>
                </a:cxn>
                <a:cxn ang="0">
                  <a:pos x="12" y="44"/>
                </a:cxn>
                <a:cxn ang="0">
                  <a:pos x="6" y="44"/>
                </a:cxn>
                <a:cxn ang="0">
                  <a:pos x="0" y="43"/>
                </a:cxn>
                <a:cxn ang="0">
                  <a:pos x="6" y="48"/>
                </a:cxn>
                <a:cxn ang="0">
                  <a:pos x="12" y="54"/>
                </a:cxn>
                <a:cxn ang="0">
                  <a:pos x="18" y="59"/>
                </a:cxn>
                <a:cxn ang="0">
                  <a:pos x="23" y="61"/>
                </a:cxn>
                <a:cxn ang="0">
                  <a:pos x="30" y="62"/>
                </a:cxn>
                <a:cxn ang="0">
                  <a:pos x="38" y="63"/>
                </a:cxn>
                <a:cxn ang="0">
                  <a:pos x="48" y="62"/>
                </a:cxn>
                <a:cxn ang="0">
                  <a:pos x="57" y="61"/>
                </a:cxn>
                <a:cxn ang="0">
                  <a:pos x="66" y="60"/>
                </a:cxn>
                <a:cxn ang="0">
                  <a:pos x="74" y="58"/>
                </a:cxn>
                <a:cxn ang="0">
                  <a:pos x="82" y="56"/>
                </a:cxn>
                <a:cxn ang="0">
                  <a:pos x="88" y="54"/>
                </a:cxn>
                <a:cxn ang="0">
                  <a:pos x="88" y="53"/>
                </a:cxn>
                <a:cxn ang="0">
                  <a:pos x="89" y="51"/>
                </a:cxn>
                <a:cxn ang="0">
                  <a:pos x="89" y="50"/>
                </a:cxn>
                <a:cxn ang="0">
                  <a:pos x="109" y="7"/>
                </a:cxn>
              </a:cxnLst>
              <a:rect l="0" t="0" r="r" b="b"/>
              <a:pathLst>
                <a:path w="109" h="63">
                  <a:moveTo>
                    <a:pt x="109" y="7"/>
                  </a:moveTo>
                  <a:lnTo>
                    <a:pt x="102" y="8"/>
                  </a:lnTo>
                  <a:lnTo>
                    <a:pt x="99" y="1"/>
                  </a:lnTo>
                  <a:lnTo>
                    <a:pt x="99" y="1"/>
                  </a:lnTo>
                  <a:lnTo>
                    <a:pt x="99" y="0"/>
                  </a:lnTo>
                  <a:lnTo>
                    <a:pt x="98" y="0"/>
                  </a:lnTo>
                  <a:lnTo>
                    <a:pt x="98" y="0"/>
                  </a:lnTo>
                  <a:lnTo>
                    <a:pt x="95" y="2"/>
                  </a:lnTo>
                  <a:lnTo>
                    <a:pt x="91" y="5"/>
                  </a:lnTo>
                  <a:lnTo>
                    <a:pt x="86" y="7"/>
                  </a:lnTo>
                  <a:lnTo>
                    <a:pt x="81" y="8"/>
                  </a:lnTo>
                  <a:lnTo>
                    <a:pt x="79" y="14"/>
                  </a:lnTo>
                  <a:lnTo>
                    <a:pt x="74" y="20"/>
                  </a:lnTo>
                  <a:lnTo>
                    <a:pt x="69" y="24"/>
                  </a:lnTo>
                  <a:lnTo>
                    <a:pt x="65" y="29"/>
                  </a:lnTo>
                  <a:lnTo>
                    <a:pt x="58" y="31"/>
                  </a:lnTo>
                  <a:lnTo>
                    <a:pt x="52" y="33"/>
                  </a:lnTo>
                  <a:lnTo>
                    <a:pt x="46" y="33"/>
                  </a:lnTo>
                  <a:lnTo>
                    <a:pt x="42" y="32"/>
                  </a:lnTo>
                  <a:lnTo>
                    <a:pt x="42" y="31"/>
                  </a:lnTo>
                  <a:lnTo>
                    <a:pt x="41" y="31"/>
                  </a:lnTo>
                  <a:lnTo>
                    <a:pt x="38" y="30"/>
                  </a:lnTo>
                  <a:lnTo>
                    <a:pt x="37" y="29"/>
                  </a:lnTo>
                  <a:lnTo>
                    <a:pt x="34" y="31"/>
                  </a:lnTo>
                  <a:lnTo>
                    <a:pt x="30" y="35"/>
                  </a:lnTo>
                  <a:lnTo>
                    <a:pt x="25" y="38"/>
                  </a:lnTo>
                  <a:lnTo>
                    <a:pt x="20" y="42"/>
                  </a:lnTo>
                  <a:lnTo>
                    <a:pt x="17" y="44"/>
                  </a:lnTo>
                  <a:lnTo>
                    <a:pt x="12" y="44"/>
                  </a:lnTo>
                  <a:lnTo>
                    <a:pt x="6" y="44"/>
                  </a:lnTo>
                  <a:lnTo>
                    <a:pt x="0" y="43"/>
                  </a:lnTo>
                  <a:lnTo>
                    <a:pt x="6" y="48"/>
                  </a:lnTo>
                  <a:lnTo>
                    <a:pt x="12" y="54"/>
                  </a:lnTo>
                  <a:lnTo>
                    <a:pt x="18" y="59"/>
                  </a:lnTo>
                  <a:lnTo>
                    <a:pt x="23" y="61"/>
                  </a:lnTo>
                  <a:lnTo>
                    <a:pt x="30" y="62"/>
                  </a:lnTo>
                  <a:lnTo>
                    <a:pt x="38" y="63"/>
                  </a:lnTo>
                  <a:lnTo>
                    <a:pt x="48" y="62"/>
                  </a:lnTo>
                  <a:lnTo>
                    <a:pt x="57" y="61"/>
                  </a:lnTo>
                  <a:lnTo>
                    <a:pt x="66" y="60"/>
                  </a:lnTo>
                  <a:lnTo>
                    <a:pt x="74" y="58"/>
                  </a:lnTo>
                  <a:lnTo>
                    <a:pt x="82" y="56"/>
                  </a:lnTo>
                  <a:lnTo>
                    <a:pt x="88" y="54"/>
                  </a:lnTo>
                  <a:lnTo>
                    <a:pt x="88" y="53"/>
                  </a:lnTo>
                  <a:lnTo>
                    <a:pt x="89" y="51"/>
                  </a:lnTo>
                  <a:lnTo>
                    <a:pt x="89" y="50"/>
                  </a:lnTo>
                  <a:lnTo>
                    <a:pt x="109" y="7"/>
                  </a:lnTo>
                  <a:close/>
                </a:path>
              </a:pathLst>
            </a:custGeom>
            <a:solidFill>
              <a:srgbClr val="B59E8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HN"/>
            </a:p>
          </p:txBody>
        </p:sp>
        <p:sp>
          <p:nvSpPr>
            <p:cNvPr id="87" name="Freeform 69"/>
            <p:cNvSpPr>
              <a:spLocks/>
            </p:cNvSpPr>
            <p:nvPr/>
          </p:nvSpPr>
          <p:spPr bwMode="auto">
            <a:xfrm>
              <a:off x="3144" y="2721"/>
              <a:ext cx="41" cy="79"/>
            </a:xfrm>
            <a:custGeom>
              <a:avLst/>
              <a:gdLst/>
              <a:ahLst/>
              <a:cxnLst>
                <a:cxn ang="0">
                  <a:pos x="68" y="158"/>
                </a:cxn>
                <a:cxn ang="0">
                  <a:pos x="72" y="156"/>
                </a:cxn>
                <a:cxn ang="0">
                  <a:pos x="75" y="155"/>
                </a:cxn>
                <a:cxn ang="0">
                  <a:pos x="79" y="153"/>
                </a:cxn>
                <a:cxn ang="0">
                  <a:pos x="82" y="151"/>
                </a:cxn>
                <a:cxn ang="0">
                  <a:pos x="74" y="135"/>
                </a:cxn>
                <a:cxn ang="0">
                  <a:pos x="66" y="116"/>
                </a:cxn>
                <a:cxn ang="0">
                  <a:pos x="60" y="101"/>
                </a:cxn>
                <a:cxn ang="0">
                  <a:pos x="57" y="94"/>
                </a:cxn>
                <a:cxn ang="0">
                  <a:pos x="50" y="103"/>
                </a:cxn>
                <a:cxn ang="0">
                  <a:pos x="35" y="91"/>
                </a:cxn>
                <a:cxn ang="0">
                  <a:pos x="52" y="70"/>
                </a:cxn>
                <a:cxn ang="0">
                  <a:pos x="51" y="62"/>
                </a:cxn>
                <a:cxn ang="0">
                  <a:pos x="50" y="42"/>
                </a:cxn>
                <a:cxn ang="0">
                  <a:pos x="48" y="19"/>
                </a:cxn>
                <a:cxn ang="0">
                  <a:pos x="47" y="0"/>
                </a:cxn>
                <a:cxn ang="0">
                  <a:pos x="44" y="0"/>
                </a:cxn>
                <a:cxn ang="0">
                  <a:pos x="40" y="2"/>
                </a:cxn>
                <a:cxn ang="0">
                  <a:pos x="33" y="4"/>
                </a:cxn>
                <a:cxn ang="0">
                  <a:pos x="26" y="7"/>
                </a:cxn>
                <a:cxn ang="0">
                  <a:pos x="18" y="11"/>
                </a:cxn>
                <a:cxn ang="0">
                  <a:pos x="10" y="15"/>
                </a:cxn>
                <a:cxn ang="0">
                  <a:pos x="5" y="19"/>
                </a:cxn>
                <a:cxn ang="0">
                  <a:pos x="2" y="24"/>
                </a:cxn>
                <a:cxn ang="0">
                  <a:pos x="0" y="33"/>
                </a:cxn>
                <a:cxn ang="0">
                  <a:pos x="0" y="48"/>
                </a:cxn>
                <a:cxn ang="0">
                  <a:pos x="2" y="70"/>
                </a:cxn>
                <a:cxn ang="0">
                  <a:pos x="6" y="101"/>
                </a:cxn>
                <a:cxn ang="0">
                  <a:pos x="10" y="107"/>
                </a:cxn>
                <a:cxn ang="0">
                  <a:pos x="17" y="114"/>
                </a:cxn>
                <a:cxn ang="0">
                  <a:pos x="25" y="123"/>
                </a:cxn>
                <a:cxn ang="0">
                  <a:pos x="35" y="132"/>
                </a:cxn>
                <a:cxn ang="0">
                  <a:pos x="45" y="141"/>
                </a:cxn>
                <a:cxn ang="0">
                  <a:pos x="55" y="148"/>
                </a:cxn>
                <a:cxn ang="0">
                  <a:pos x="63" y="154"/>
                </a:cxn>
                <a:cxn ang="0">
                  <a:pos x="68" y="158"/>
                </a:cxn>
              </a:cxnLst>
              <a:rect l="0" t="0" r="r" b="b"/>
              <a:pathLst>
                <a:path w="82" h="158">
                  <a:moveTo>
                    <a:pt x="68" y="158"/>
                  </a:moveTo>
                  <a:lnTo>
                    <a:pt x="72" y="156"/>
                  </a:lnTo>
                  <a:lnTo>
                    <a:pt x="75" y="155"/>
                  </a:lnTo>
                  <a:lnTo>
                    <a:pt x="79" y="153"/>
                  </a:lnTo>
                  <a:lnTo>
                    <a:pt x="82" y="151"/>
                  </a:lnTo>
                  <a:lnTo>
                    <a:pt x="74" y="135"/>
                  </a:lnTo>
                  <a:lnTo>
                    <a:pt x="66" y="116"/>
                  </a:lnTo>
                  <a:lnTo>
                    <a:pt x="60" y="101"/>
                  </a:lnTo>
                  <a:lnTo>
                    <a:pt x="57" y="94"/>
                  </a:lnTo>
                  <a:lnTo>
                    <a:pt x="50" y="103"/>
                  </a:lnTo>
                  <a:lnTo>
                    <a:pt x="35" y="91"/>
                  </a:lnTo>
                  <a:lnTo>
                    <a:pt x="52" y="70"/>
                  </a:lnTo>
                  <a:lnTo>
                    <a:pt x="51" y="62"/>
                  </a:lnTo>
                  <a:lnTo>
                    <a:pt x="50" y="42"/>
                  </a:lnTo>
                  <a:lnTo>
                    <a:pt x="48" y="19"/>
                  </a:lnTo>
                  <a:lnTo>
                    <a:pt x="47" y="0"/>
                  </a:lnTo>
                  <a:lnTo>
                    <a:pt x="44" y="0"/>
                  </a:lnTo>
                  <a:lnTo>
                    <a:pt x="40" y="2"/>
                  </a:lnTo>
                  <a:lnTo>
                    <a:pt x="33" y="4"/>
                  </a:lnTo>
                  <a:lnTo>
                    <a:pt x="26" y="7"/>
                  </a:lnTo>
                  <a:lnTo>
                    <a:pt x="18" y="11"/>
                  </a:lnTo>
                  <a:lnTo>
                    <a:pt x="10" y="15"/>
                  </a:lnTo>
                  <a:lnTo>
                    <a:pt x="5" y="19"/>
                  </a:lnTo>
                  <a:lnTo>
                    <a:pt x="2" y="24"/>
                  </a:lnTo>
                  <a:lnTo>
                    <a:pt x="0" y="33"/>
                  </a:lnTo>
                  <a:lnTo>
                    <a:pt x="0" y="48"/>
                  </a:lnTo>
                  <a:lnTo>
                    <a:pt x="2" y="70"/>
                  </a:lnTo>
                  <a:lnTo>
                    <a:pt x="6" y="101"/>
                  </a:lnTo>
                  <a:lnTo>
                    <a:pt x="10" y="107"/>
                  </a:lnTo>
                  <a:lnTo>
                    <a:pt x="17" y="114"/>
                  </a:lnTo>
                  <a:lnTo>
                    <a:pt x="25" y="123"/>
                  </a:lnTo>
                  <a:lnTo>
                    <a:pt x="35" y="132"/>
                  </a:lnTo>
                  <a:lnTo>
                    <a:pt x="45" y="141"/>
                  </a:lnTo>
                  <a:lnTo>
                    <a:pt x="55" y="148"/>
                  </a:lnTo>
                  <a:lnTo>
                    <a:pt x="63" y="154"/>
                  </a:lnTo>
                  <a:lnTo>
                    <a:pt x="68" y="158"/>
                  </a:lnTo>
                  <a:close/>
                </a:path>
              </a:pathLst>
            </a:custGeom>
            <a:solidFill>
              <a:srgbClr val="F9D8A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HN"/>
            </a:p>
          </p:txBody>
        </p:sp>
        <p:sp>
          <p:nvSpPr>
            <p:cNvPr id="88" name="Freeform 70"/>
            <p:cNvSpPr>
              <a:spLocks/>
            </p:cNvSpPr>
            <p:nvPr/>
          </p:nvSpPr>
          <p:spPr bwMode="auto">
            <a:xfrm>
              <a:off x="3128" y="2755"/>
              <a:ext cx="44" cy="58"/>
            </a:xfrm>
            <a:custGeom>
              <a:avLst/>
              <a:gdLst/>
              <a:ahLst/>
              <a:cxnLst>
                <a:cxn ang="0">
                  <a:pos x="16" y="78"/>
                </a:cxn>
                <a:cxn ang="0">
                  <a:pos x="21" y="83"/>
                </a:cxn>
                <a:cxn ang="0">
                  <a:pos x="28" y="87"/>
                </a:cxn>
                <a:cxn ang="0">
                  <a:pos x="35" y="92"/>
                </a:cxn>
                <a:cxn ang="0">
                  <a:pos x="44" y="98"/>
                </a:cxn>
                <a:cxn ang="0">
                  <a:pos x="52" y="103"/>
                </a:cxn>
                <a:cxn ang="0">
                  <a:pos x="61" y="108"/>
                </a:cxn>
                <a:cxn ang="0">
                  <a:pos x="68" y="111"/>
                </a:cxn>
                <a:cxn ang="0">
                  <a:pos x="74" y="115"/>
                </a:cxn>
                <a:cxn ang="0">
                  <a:pos x="77" y="114"/>
                </a:cxn>
                <a:cxn ang="0">
                  <a:pos x="81" y="110"/>
                </a:cxn>
                <a:cxn ang="0">
                  <a:pos x="84" y="107"/>
                </a:cxn>
                <a:cxn ang="0">
                  <a:pos x="87" y="103"/>
                </a:cxn>
                <a:cxn ang="0">
                  <a:pos x="87" y="103"/>
                </a:cxn>
                <a:cxn ang="0">
                  <a:pos x="87" y="105"/>
                </a:cxn>
                <a:cxn ang="0">
                  <a:pos x="87" y="105"/>
                </a:cxn>
                <a:cxn ang="0">
                  <a:pos x="87" y="106"/>
                </a:cxn>
                <a:cxn ang="0">
                  <a:pos x="89" y="105"/>
                </a:cxn>
                <a:cxn ang="0">
                  <a:pos x="80" y="99"/>
                </a:cxn>
                <a:cxn ang="0">
                  <a:pos x="69" y="91"/>
                </a:cxn>
                <a:cxn ang="0">
                  <a:pos x="59" y="81"/>
                </a:cxn>
                <a:cxn ang="0">
                  <a:pos x="47" y="72"/>
                </a:cxn>
                <a:cxn ang="0">
                  <a:pos x="37" y="62"/>
                </a:cxn>
                <a:cxn ang="0">
                  <a:pos x="29" y="53"/>
                </a:cxn>
                <a:cxn ang="0">
                  <a:pos x="22" y="45"/>
                </a:cxn>
                <a:cxn ang="0">
                  <a:pos x="20" y="38"/>
                </a:cxn>
                <a:cxn ang="0">
                  <a:pos x="19" y="27"/>
                </a:cxn>
                <a:cxn ang="0">
                  <a:pos x="16" y="17"/>
                </a:cxn>
                <a:cxn ang="0">
                  <a:pos x="15" y="9"/>
                </a:cxn>
                <a:cxn ang="0">
                  <a:pos x="14" y="0"/>
                </a:cxn>
                <a:cxn ang="0">
                  <a:pos x="9" y="4"/>
                </a:cxn>
                <a:cxn ang="0">
                  <a:pos x="5" y="9"/>
                </a:cxn>
                <a:cxn ang="0">
                  <a:pos x="1" y="12"/>
                </a:cxn>
                <a:cxn ang="0">
                  <a:pos x="0" y="16"/>
                </a:cxn>
                <a:cxn ang="0">
                  <a:pos x="1" y="31"/>
                </a:cxn>
                <a:cxn ang="0">
                  <a:pos x="5" y="48"/>
                </a:cxn>
                <a:cxn ang="0">
                  <a:pos x="9" y="67"/>
                </a:cxn>
                <a:cxn ang="0">
                  <a:pos x="16" y="78"/>
                </a:cxn>
              </a:cxnLst>
              <a:rect l="0" t="0" r="r" b="b"/>
              <a:pathLst>
                <a:path w="89" h="115">
                  <a:moveTo>
                    <a:pt x="16" y="78"/>
                  </a:moveTo>
                  <a:lnTo>
                    <a:pt x="21" y="83"/>
                  </a:lnTo>
                  <a:lnTo>
                    <a:pt x="28" y="87"/>
                  </a:lnTo>
                  <a:lnTo>
                    <a:pt x="35" y="92"/>
                  </a:lnTo>
                  <a:lnTo>
                    <a:pt x="44" y="98"/>
                  </a:lnTo>
                  <a:lnTo>
                    <a:pt x="52" y="103"/>
                  </a:lnTo>
                  <a:lnTo>
                    <a:pt x="61" y="108"/>
                  </a:lnTo>
                  <a:lnTo>
                    <a:pt x="68" y="111"/>
                  </a:lnTo>
                  <a:lnTo>
                    <a:pt x="74" y="115"/>
                  </a:lnTo>
                  <a:lnTo>
                    <a:pt x="77" y="114"/>
                  </a:lnTo>
                  <a:lnTo>
                    <a:pt x="81" y="110"/>
                  </a:lnTo>
                  <a:lnTo>
                    <a:pt x="84" y="107"/>
                  </a:lnTo>
                  <a:lnTo>
                    <a:pt x="87" y="103"/>
                  </a:lnTo>
                  <a:lnTo>
                    <a:pt x="87" y="103"/>
                  </a:lnTo>
                  <a:lnTo>
                    <a:pt x="87" y="105"/>
                  </a:lnTo>
                  <a:lnTo>
                    <a:pt x="87" y="105"/>
                  </a:lnTo>
                  <a:lnTo>
                    <a:pt x="87" y="106"/>
                  </a:lnTo>
                  <a:lnTo>
                    <a:pt x="89" y="105"/>
                  </a:lnTo>
                  <a:lnTo>
                    <a:pt x="80" y="99"/>
                  </a:lnTo>
                  <a:lnTo>
                    <a:pt x="69" y="91"/>
                  </a:lnTo>
                  <a:lnTo>
                    <a:pt x="59" y="81"/>
                  </a:lnTo>
                  <a:lnTo>
                    <a:pt x="47" y="72"/>
                  </a:lnTo>
                  <a:lnTo>
                    <a:pt x="37" y="62"/>
                  </a:lnTo>
                  <a:lnTo>
                    <a:pt x="29" y="53"/>
                  </a:lnTo>
                  <a:lnTo>
                    <a:pt x="22" y="45"/>
                  </a:lnTo>
                  <a:lnTo>
                    <a:pt x="20" y="38"/>
                  </a:lnTo>
                  <a:lnTo>
                    <a:pt x="19" y="27"/>
                  </a:lnTo>
                  <a:lnTo>
                    <a:pt x="16" y="17"/>
                  </a:lnTo>
                  <a:lnTo>
                    <a:pt x="15" y="9"/>
                  </a:lnTo>
                  <a:lnTo>
                    <a:pt x="14" y="0"/>
                  </a:lnTo>
                  <a:lnTo>
                    <a:pt x="9" y="4"/>
                  </a:lnTo>
                  <a:lnTo>
                    <a:pt x="5" y="9"/>
                  </a:lnTo>
                  <a:lnTo>
                    <a:pt x="1" y="12"/>
                  </a:lnTo>
                  <a:lnTo>
                    <a:pt x="0" y="16"/>
                  </a:lnTo>
                  <a:lnTo>
                    <a:pt x="1" y="31"/>
                  </a:lnTo>
                  <a:lnTo>
                    <a:pt x="5" y="48"/>
                  </a:lnTo>
                  <a:lnTo>
                    <a:pt x="9" y="67"/>
                  </a:lnTo>
                  <a:lnTo>
                    <a:pt x="16" y="78"/>
                  </a:lnTo>
                  <a:close/>
                </a:path>
              </a:pathLst>
            </a:custGeom>
            <a:solidFill>
              <a:srgbClr val="F9D8A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HN"/>
            </a:p>
          </p:txBody>
        </p:sp>
        <p:sp>
          <p:nvSpPr>
            <p:cNvPr id="89" name="Freeform 71"/>
            <p:cNvSpPr>
              <a:spLocks/>
            </p:cNvSpPr>
            <p:nvPr/>
          </p:nvSpPr>
          <p:spPr bwMode="auto">
            <a:xfrm>
              <a:off x="3118" y="2781"/>
              <a:ext cx="31" cy="38"/>
            </a:xfrm>
            <a:custGeom>
              <a:avLst/>
              <a:gdLst/>
              <a:ahLst/>
              <a:cxnLst>
                <a:cxn ang="0">
                  <a:pos x="62" y="69"/>
                </a:cxn>
                <a:cxn ang="0">
                  <a:pos x="56" y="66"/>
                </a:cxn>
                <a:cxn ang="0">
                  <a:pos x="50" y="63"/>
                </a:cxn>
                <a:cxn ang="0">
                  <a:pos x="45" y="59"/>
                </a:cxn>
                <a:cxn ang="0">
                  <a:pos x="39" y="56"/>
                </a:cxn>
                <a:cxn ang="0">
                  <a:pos x="34" y="52"/>
                </a:cxn>
                <a:cxn ang="0">
                  <a:pos x="30" y="48"/>
                </a:cxn>
                <a:cxn ang="0">
                  <a:pos x="25" y="44"/>
                </a:cxn>
                <a:cxn ang="0">
                  <a:pos x="22" y="41"/>
                </a:cxn>
                <a:cxn ang="0">
                  <a:pos x="16" y="33"/>
                </a:cxn>
                <a:cxn ang="0">
                  <a:pos x="11" y="23"/>
                </a:cxn>
                <a:cxn ang="0">
                  <a:pos x="7" y="12"/>
                </a:cxn>
                <a:cxn ang="0">
                  <a:pos x="4" y="0"/>
                </a:cxn>
                <a:cxn ang="0">
                  <a:pos x="2" y="5"/>
                </a:cxn>
                <a:cxn ang="0">
                  <a:pos x="1" y="11"/>
                </a:cxn>
                <a:cxn ang="0">
                  <a:pos x="0" y="15"/>
                </a:cxn>
                <a:cxn ang="0">
                  <a:pos x="0" y="20"/>
                </a:cxn>
                <a:cxn ang="0">
                  <a:pos x="3" y="31"/>
                </a:cxn>
                <a:cxn ang="0">
                  <a:pos x="8" y="41"/>
                </a:cxn>
                <a:cxn ang="0">
                  <a:pos x="12" y="49"/>
                </a:cxn>
                <a:cxn ang="0">
                  <a:pos x="18" y="56"/>
                </a:cxn>
                <a:cxn ang="0">
                  <a:pos x="22" y="59"/>
                </a:cxn>
                <a:cxn ang="0">
                  <a:pos x="26" y="63"/>
                </a:cxn>
                <a:cxn ang="0">
                  <a:pos x="32" y="66"/>
                </a:cxn>
                <a:cxn ang="0">
                  <a:pos x="36" y="68"/>
                </a:cxn>
                <a:cxn ang="0">
                  <a:pos x="42" y="72"/>
                </a:cxn>
                <a:cxn ang="0">
                  <a:pos x="47" y="74"/>
                </a:cxn>
                <a:cxn ang="0">
                  <a:pos x="50" y="75"/>
                </a:cxn>
                <a:cxn ang="0">
                  <a:pos x="54" y="76"/>
                </a:cxn>
                <a:cxn ang="0">
                  <a:pos x="56" y="74"/>
                </a:cxn>
                <a:cxn ang="0">
                  <a:pos x="58" y="73"/>
                </a:cxn>
                <a:cxn ang="0">
                  <a:pos x="60" y="71"/>
                </a:cxn>
                <a:cxn ang="0">
                  <a:pos x="62" y="69"/>
                </a:cxn>
              </a:cxnLst>
              <a:rect l="0" t="0" r="r" b="b"/>
              <a:pathLst>
                <a:path w="62" h="76">
                  <a:moveTo>
                    <a:pt x="62" y="69"/>
                  </a:moveTo>
                  <a:lnTo>
                    <a:pt x="56" y="66"/>
                  </a:lnTo>
                  <a:lnTo>
                    <a:pt x="50" y="63"/>
                  </a:lnTo>
                  <a:lnTo>
                    <a:pt x="45" y="59"/>
                  </a:lnTo>
                  <a:lnTo>
                    <a:pt x="39" y="56"/>
                  </a:lnTo>
                  <a:lnTo>
                    <a:pt x="34" y="52"/>
                  </a:lnTo>
                  <a:lnTo>
                    <a:pt x="30" y="48"/>
                  </a:lnTo>
                  <a:lnTo>
                    <a:pt x="25" y="44"/>
                  </a:lnTo>
                  <a:lnTo>
                    <a:pt x="22" y="41"/>
                  </a:lnTo>
                  <a:lnTo>
                    <a:pt x="16" y="33"/>
                  </a:lnTo>
                  <a:lnTo>
                    <a:pt x="11" y="23"/>
                  </a:lnTo>
                  <a:lnTo>
                    <a:pt x="7" y="12"/>
                  </a:lnTo>
                  <a:lnTo>
                    <a:pt x="4" y="0"/>
                  </a:lnTo>
                  <a:lnTo>
                    <a:pt x="2" y="5"/>
                  </a:lnTo>
                  <a:lnTo>
                    <a:pt x="1" y="11"/>
                  </a:lnTo>
                  <a:lnTo>
                    <a:pt x="0" y="15"/>
                  </a:lnTo>
                  <a:lnTo>
                    <a:pt x="0" y="20"/>
                  </a:lnTo>
                  <a:lnTo>
                    <a:pt x="3" y="31"/>
                  </a:lnTo>
                  <a:lnTo>
                    <a:pt x="8" y="41"/>
                  </a:lnTo>
                  <a:lnTo>
                    <a:pt x="12" y="49"/>
                  </a:lnTo>
                  <a:lnTo>
                    <a:pt x="18" y="56"/>
                  </a:lnTo>
                  <a:lnTo>
                    <a:pt x="22" y="59"/>
                  </a:lnTo>
                  <a:lnTo>
                    <a:pt x="26" y="63"/>
                  </a:lnTo>
                  <a:lnTo>
                    <a:pt x="32" y="66"/>
                  </a:lnTo>
                  <a:lnTo>
                    <a:pt x="36" y="68"/>
                  </a:lnTo>
                  <a:lnTo>
                    <a:pt x="42" y="72"/>
                  </a:lnTo>
                  <a:lnTo>
                    <a:pt x="47" y="74"/>
                  </a:lnTo>
                  <a:lnTo>
                    <a:pt x="50" y="75"/>
                  </a:lnTo>
                  <a:lnTo>
                    <a:pt x="54" y="76"/>
                  </a:lnTo>
                  <a:lnTo>
                    <a:pt x="56" y="74"/>
                  </a:lnTo>
                  <a:lnTo>
                    <a:pt x="58" y="73"/>
                  </a:lnTo>
                  <a:lnTo>
                    <a:pt x="60" y="71"/>
                  </a:lnTo>
                  <a:lnTo>
                    <a:pt x="62" y="69"/>
                  </a:lnTo>
                  <a:close/>
                </a:path>
              </a:pathLst>
            </a:custGeom>
            <a:solidFill>
              <a:srgbClr val="F9D8A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HN"/>
            </a:p>
          </p:txBody>
        </p:sp>
        <p:sp>
          <p:nvSpPr>
            <p:cNvPr id="90" name="Freeform 72"/>
            <p:cNvSpPr>
              <a:spLocks/>
            </p:cNvSpPr>
            <p:nvPr/>
          </p:nvSpPr>
          <p:spPr bwMode="auto">
            <a:xfrm>
              <a:off x="3190" y="2702"/>
              <a:ext cx="69" cy="151"/>
            </a:xfrm>
            <a:custGeom>
              <a:avLst/>
              <a:gdLst/>
              <a:ahLst/>
              <a:cxnLst>
                <a:cxn ang="0">
                  <a:pos x="0" y="300"/>
                </a:cxn>
                <a:cxn ang="0">
                  <a:pos x="31" y="263"/>
                </a:cxn>
                <a:cxn ang="0">
                  <a:pos x="55" y="219"/>
                </a:cxn>
                <a:cxn ang="0">
                  <a:pos x="55" y="220"/>
                </a:cxn>
                <a:cxn ang="0">
                  <a:pos x="53" y="209"/>
                </a:cxn>
                <a:cxn ang="0">
                  <a:pos x="52" y="199"/>
                </a:cxn>
                <a:cxn ang="0">
                  <a:pos x="54" y="190"/>
                </a:cxn>
                <a:cxn ang="0">
                  <a:pos x="58" y="182"/>
                </a:cxn>
                <a:cxn ang="0">
                  <a:pos x="61" y="178"/>
                </a:cxn>
                <a:cxn ang="0">
                  <a:pos x="64" y="175"/>
                </a:cxn>
                <a:cxn ang="0">
                  <a:pos x="68" y="170"/>
                </a:cxn>
                <a:cxn ang="0">
                  <a:pos x="72" y="166"/>
                </a:cxn>
                <a:cxn ang="0">
                  <a:pos x="71" y="166"/>
                </a:cxn>
                <a:cxn ang="0">
                  <a:pos x="137" y="9"/>
                </a:cxn>
                <a:cxn ang="0">
                  <a:pos x="118" y="0"/>
                </a:cxn>
                <a:cxn ang="0">
                  <a:pos x="49" y="166"/>
                </a:cxn>
                <a:cxn ang="0">
                  <a:pos x="50" y="173"/>
                </a:cxn>
                <a:cxn ang="0">
                  <a:pos x="50" y="178"/>
                </a:cxn>
                <a:cxn ang="0">
                  <a:pos x="50" y="185"/>
                </a:cxn>
                <a:cxn ang="0">
                  <a:pos x="48" y="191"/>
                </a:cxn>
                <a:cxn ang="0">
                  <a:pos x="45" y="196"/>
                </a:cxn>
                <a:cxn ang="0">
                  <a:pos x="40" y="200"/>
                </a:cxn>
                <a:cxn ang="0">
                  <a:pos x="35" y="204"/>
                </a:cxn>
                <a:cxn ang="0">
                  <a:pos x="31" y="206"/>
                </a:cxn>
                <a:cxn ang="0">
                  <a:pos x="31" y="206"/>
                </a:cxn>
                <a:cxn ang="0">
                  <a:pos x="5" y="263"/>
                </a:cxn>
                <a:cxn ang="0">
                  <a:pos x="0" y="300"/>
                </a:cxn>
              </a:cxnLst>
              <a:rect l="0" t="0" r="r" b="b"/>
              <a:pathLst>
                <a:path w="137" h="300">
                  <a:moveTo>
                    <a:pt x="0" y="300"/>
                  </a:moveTo>
                  <a:lnTo>
                    <a:pt x="31" y="263"/>
                  </a:lnTo>
                  <a:lnTo>
                    <a:pt x="55" y="219"/>
                  </a:lnTo>
                  <a:lnTo>
                    <a:pt x="55" y="220"/>
                  </a:lnTo>
                  <a:lnTo>
                    <a:pt x="53" y="209"/>
                  </a:lnTo>
                  <a:lnTo>
                    <a:pt x="52" y="199"/>
                  </a:lnTo>
                  <a:lnTo>
                    <a:pt x="54" y="190"/>
                  </a:lnTo>
                  <a:lnTo>
                    <a:pt x="58" y="182"/>
                  </a:lnTo>
                  <a:lnTo>
                    <a:pt x="61" y="178"/>
                  </a:lnTo>
                  <a:lnTo>
                    <a:pt x="64" y="175"/>
                  </a:lnTo>
                  <a:lnTo>
                    <a:pt x="68" y="170"/>
                  </a:lnTo>
                  <a:lnTo>
                    <a:pt x="72" y="166"/>
                  </a:lnTo>
                  <a:lnTo>
                    <a:pt x="71" y="166"/>
                  </a:lnTo>
                  <a:lnTo>
                    <a:pt x="137" y="9"/>
                  </a:lnTo>
                  <a:lnTo>
                    <a:pt x="118" y="0"/>
                  </a:lnTo>
                  <a:lnTo>
                    <a:pt x="49" y="166"/>
                  </a:lnTo>
                  <a:lnTo>
                    <a:pt x="50" y="173"/>
                  </a:lnTo>
                  <a:lnTo>
                    <a:pt x="50" y="178"/>
                  </a:lnTo>
                  <a:lnTo>
                    <a:pt x="50" y="185"/>
                  </a:lnTo>
                  <a:lnTo>
                    <a:pt x="48" y="191"/>
                  </a:lnTo>
                  <a:lnTo>
                    <a:pt x="45" y="196"/>
                  </a:lnTo>
                  <a:lnTo>
                    <a:pt x="40" y="200"/>
                  </a:lnTo>
                  <a:lnTo>
                    <a:pt x="35" y="204"/>
                  </a:lnTo>
                  <a:lnTo>
                    <a:pt x="31" y="206"/>
                  </a:lnTo>
                  <a:lnTo>
                    <a:pt x="31" y="206"/>
                  </a:lnTo>
                  <a:lnTo>
                    <a:pt x="5" y="263"/>
                  </a:lnTo>
                  <a:lnTo>
                    <a:pt x="0" y="300"/>
                  </a:lnTo>
                  <a:close/>
                </a:path>
              </a:pathLst>
            </a:custGeom>
            <a:solidFill>
              <a:srgbClr val="000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HN"/>
            </a:p>
          </p:txBody>
        </p:sp>
        <p:sp>
          <p:nvSpPr>
            <p:cNvPr id="91" name="Freeform 73"/>
            <p:cNvSpPr>
              <a:spLocks/>
            </p:cNvSpPr>
            <p:nvPr/>
          </p:nvSpPr>
          <p:spPr bwMode="auto">
            <a:xfrm>
              <a:off x="3227" y="2744"/>
              <a:ext cx="35" cy="70"/>
            </a:xfrm>
            <a:custGeom>
              <a:avLst/>
              <a:gdLst/>
              <a:ahLst/>
              <a:cxnLst>
                <a:cxn ang="0">
                  <a:pos x="6" y="138"/>
                </a:cxn>
                <a:cxn ang="0">
                  <a:pos x="13" y="132"/>
                </a:cxn>
                <a:cxn ang="0">
                  <a:pos x="22" y="123"/>
                </a:cxn>
                <a:cxn ang="0">
                  <a:pos x="33" y="112"/>
                </a:cxn>
                <a:cxn ang="0">
                  <a:pos x="43" y="99"/>
                </a:cxn>
                <a:cxn ang="0">
                  <a:pos x="53" y="87"/>
                </a:cxn>
                <a:cxn ang="0">
                  <a:pos x="61" y="76"/>
                </a:cxn>
                <a:cxn ang="0">
                  <a:pos x="67" y="65"/>
                </a:cxn>
                <a:cxn ang="0">
                  <a:pos x="71" y="60"/>
                </a:cxn>
                <a:cxn ang="0">
                  <a:pos x="69" y="52"/>
                </a:cxn>
                <a:cxn ang="0">
                  <a:pos x="66" y="38"/>
                </a:cxn>
                <a:cxn ang="0">
                  <a:pos x="61" y="21"/>
                </a:cxn>
                <a:cxn ang="0">
                  <a:pos x="54" y="0"/>
                </a:cxn>
                <a:cxn ang="0">
                  <a:pos x="33" y="53"/>
                </a:cxn>
                <a:cxn ang="0">
                  <a:pos x="43" y="62"/>
                </a:cxn>
                <a:cxn ang="0">
                  <a:pos x="41" y="64"/>
                </a:cxn>
                <a:cxn ang="0">
                  <a:pos x="37" y="69"/>
                </a:cxn>
                <a:cxn ang="0">
                  <a:pos x="31" y="75"/>
                </a:cxn>
                <a:cxn ang="0">
                  <a:pos x="26" y="83"/>
                </a:cxn>
                <a:cxn ang="0">
                  <a:pos x="19" y="91"/>
                </a:cxn>
                <a:cxn ang="0">
                  <a:pos x="12" y="99"/>
                </a:cxn>
                <a:cxn ang="0">
                  <a:pos x="6" y="106"/>
                </a:cxn>
                <a:cxn ang="0">
                  <a:pos x="1" y="110"/>
                </a:cxn>
                <a:cxn ang="0">
                  <a:pos x="0" y="115"/>
                </a:cxn>
                <a:cxn ang="0">
                  <a:pos x="0" y="123"/>
                </a:cxn>
                <a:cxn ang="0">
                  <a:pos x="3" y="131"/>
                </a:cxn>
                <a:cxn ang="0">
                  <a:pos x="6" y="138"/>
                </a:cxn>
              </a:cxnLst>
              <a:rect l="0" t="0" r="r" b="b"/>
              <a:pathLst>
                <a:path w="71" h="138">
                  <a:moveTo>
                    <a:pt x="6" y="138"/>
                  </a:moveTo>
                  <a:lnTo>
                    <a:pt x="13" y="132"/>
                  </a:lnTo>
                  <a:lnTo>
                    <a:pt x="22" y="123"/>
                  </a:lnTo>
                  <a:lnTo>
                    <a:pt x="33" y="112"/>
                  </a:lnTo>
                  <a:lnTo>
                    <a:pt x="43" y="99"/>
                  </a:lnTo>
                  <a:lnTo>
                    <a:pt x="53" y="87"/>
                  </a:lnTo>
                  <a:lnTo>
                    <a:pt x="61" y="76"/>
                  </a:lnTo>
                  <a:lnTo>
                    <a:pt x="67" y="65"/>
                  </a:lnTo>
                  <a:lnTo>
                    <a:pt x="71" y="60"/>
                  </a:lnTo>
                  <a:lnTo>
                    <a:pt x="69" y="52"/>
                  </a:lnTo>
                  <a:lnTo>
                    <a:pt x="66" y="38"/>
                  </a:lnTo>
                  <a:lnTo>
                    <a:pt x="61" y="21"/>
                  </a:lnTo>
                  <a:lnTo>
                    <a:pt x="54" y="0"/>
                  </a:lnTo>
                  <a:lnTo>
                    <a:pt x="33" y="53"/>
                  </a:lnTo>
                  <a:lnTo>
                    <a:pt x="43" y="62"/>
                  </a:lnTo>
                  <a:lnTo>
                    <a:pt x="41" y="64"/>
                  </a:lnTo>
                  <a:lnTo>
                    <a:pt x="37" y="69"/>
                  </a:lnTo>
                  <a:lnTo>
                    <a:pt x="31" y="75"/>
                  </a:lnTo>
                  <a:lnTo>
                    <a:pt x="26" y="83"/>
                  </a:lnTo>
                  <a:lnTo>
                    <a:pt x="19" y="91"/>
                  </a:lnTo>
                  <a:lnTo>
                    <a:pt x="12" y="99"/>
                  </a:lnTo>
                  <a:lnTo>
                    <a:pt x="6" y="106"/>
                  </a:lnTo>
                  <a:lnTo>
                    <a:pt x="1" y="110"/>
                  </a:lnTo>
                  <a:lnTo>
                    <a:pt x="0" y="115"/>
                  </a:lnTo>
                  <a:lnTo>
                    <a:pt x="0" y="123"/>
                  </a:lnTo>
                  <a:lnTo>
                    <a:pt x="3" y="131"/>
                  </a:lnTo>
                  <a:lnTo>
                    <a:pt x="6" y="138"/>
                  </a:lnTo>
                  <a:close/>
                </a:path>
              </a:pathLst>
            </a:custGeom>
            <a:solidFill>
              <a:srgbClr val="F9D8A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HN"/>
            </a:p>
          </p:txBody>
        </p:sp>
        <p:sp>
          <p:nvSpPr>
            <p:cNvPr id="92" name="Freeform 74"/>
            <p:cNvSpPr>
              <a:spLocks/>
            </p:cNvSpPr>
            <p:nvPr/>
          </p:nvSpPr>
          <p:spPr bwMode="auto">
            <a:xfrm>
              <a:off x="3029" y="2934"/>
              <a:ext cx="201" cy="142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20" y="15"/>
                </a:cxn>
                <a:cxn ang="0">
                  <a:pos x="40" y="19"/>
                </a:cxn>
                <a:cxn ang="0">
                  <a:pos x="57" y="24"/>
                </a:cxn>
                <a:cxn ang="0">
                  <a:pos x="66" y="29"/>
                </a:cxn>
                <a:cxn ang="0">
                  <a:pos x="80" y="42"/>
                </a:cxn>
                <a:cxn ang="0">
                  <a:pos x="96" y="65"/>
                </a:cxn>
                <a:cxn ang="0">
                  <a:pos x="110" y="79"/>
                </a:cxn>
                <a:cxn ang="0">
                  <a:pos x="128" y="94"/>
                </a:cxn>
                <a:cxn ang="0">
                  <a:pos x="146" y="107"/>
                </a:cxn>
                <a:cxn ang="0">
                  <a:pos x="159" y="114"/>
                </a:cxn>
                <a:cxn ang="0">
                  <a:pos x="172" y="119"/>
                </a:cxn>
                <a:cxn ang="0">
                  <a:pos x="190" y="125"/>
                </a:cxn>
                <a:cxn ang="0">
                  <a:pos x="205" y="130"/>
                </a:cxn>
                <a:cxn ang="0">
                  <a:pos x="214" y="133"/>
                </a:cxn>
                <a:cxn ang="0">
                  <a:pos x="221" y="140"/>
                </a:cxn>
                <a:cxn ang="0">
                  <a:pos x="241" y="164"/>
                </a:cxn>
                <a:cxn ang="0">
                  <a:pos x="245" y="170"/>
                </a:cxn>
                <a:cxn ang="0">
                  <a:pos x="255" y="179"/>
                </a:cxn>
                <a:cxn ang="0">
                  <a:pos x="266" y="191"/>
                </a:cxn>
                <a:cxn ang="0">
                  <a:pos x="281" y="206"/>
                </a:cxn>
                <a:cxn ang="0">
                  <a:pos x="304" y="227"/>
                </a:cxn>
                <a:cxn ang="0">
                  <a:pos x="324" y="237"/>
                </a:cxn>
                <a:cxn ang="0">
                  <a:pos x="346" y="246"/>
                </a:cxn>
                <a:cxn ang="0">
                  <a:pos x="364" y="251"/>
                </a:cxn>
                <a:cxn ang="0">
                  <a:pos x="369" y="252"/>
                </a:cxn>
                <a:cxn ang="0">
                  <a:pos x="369" y="252"/>
                </a:cxn>
                <a:cxn ang="0">
                  <a:pos x="373" y="257"/>
                </a:cxn>
                <a:cxn ang="0">
                  <a:pos x="388" y="275"/>
                </a:cxn>
                <a:cxn ang="0">
                  <a:pos x="403" y="278"/>
                </a:cxn>
                <a:cxn ang="0">
                  <a:pos x="399" y="272"/>
                </a:cxn>
                <a:cxn ang="0">
                  <a:pos x="391" y="259"/>
                </a:cxn>
                <a:cxn ang="0">
                  <a:pos x="379" y="246"/>
                </a:cxn>
                <a:cxn ang="0">
                  <a:pos x="369" y="240"/>
                </a:cxn>
                <a:cxn ang="0">
                  <a:pos x="358" y="238"/>
                </a:cxn>
                <a:cxn ang="0">
                  <a:pos x="339" y="231"/>
                </a:cxn>
                <a:cxn ang="0">
                  <a:pos x="318" y="222"/>
                </a:cxn>
                <a:cxn ang="0">
                  <a:pos x="304" y="214"/>
                </a:cxn>
                <a:cxn ang="0">
                  <a:pos x="282" y="192"/>
                </a:cxn>
                <a:cxn ang="0">
                  <a:pos x="270" y="181"/>
                </a:cxn>
                <a:cxn ang="0">
                  <a:pos x="259" y="169"/>
                </a:cxn>
                <a:cxn ang="0">
                  <a:pos x="251" y="161"/>
                </a:cxn>
                <a:cxn ang="0">
                  <a:pos x="239" y="145"/>
                </a:cxn>
                <a:cxn ang="0">
                  <a:pos x="225" y="128"/>
                </a:cxn>
                <a:cxn ang="0">
                  <a:pos x="217" y="123"/>
                </a:cxn>
                <a:cxn ang="0">
                  <a:pos x="204" y="118"/>
                </a:cxn>
                <a:cxn ang="0">
                  <a:pos x="184" y="113"/>
                </a:cxn>
                <a:cxn ang="0">
                  <a:pos x="169" y="107"/>
                </a:cxn>
                <a:cxn ang="0">
                  <a:pos x="159" y="101"/>
                </a:cxn>
                <a:cxn ang="0">
                  <a:pos x="143" y="92"/>
                </a:cxn>
                <a:cxn ang="0">
                  <a:pos x="126" y="79"/>
                </a:cxn>
                <a:cxn ang="0">
                  <a:pos x="110" y="65"/>
                </a:cxn>
                <a:cxn ang="0">
                  <a:pos x="96" y="46"/>
                </a:cxn>
                <a:cxn ang="0">
                  <a:pos x="80" y="26"/>
                </a:cxn>
                <a:cxn ang="0">
                  <a:pos x="67" y="17"/>
                </a:cxn>
                <a:cxn ang="0">
                  <a:pos x="50" y="10"/>
                </a:cxn>
                <a:cxn ang="0">
                  <a:pos x="27" y="4"/>
                </a:cxn>
                <a:cxn ang="0">
                  <a:pos x="8" y="1"/>
                </a:cxn>
                <a:cxn ang="0">
                  <a:pos x="0" y="10"/>
                </a:cxn>
              </a:cxnLst>
              <a:rect l="0" t="0" r="r" b="b"/>
              <a:pathLst>
                <a:path w="403" h="283">
                  <a:moveTo>
                    <a:pt x="0" y="10"/>
                  </a:moveTo>
                  <a:lnTo>
                    <a:pt x="0" y="10"/>
                  </a:lnTo>
                  <a:lnTo>
                    <a:pt x="9" y="12"/>
                  </a:lnTo>
                  <a:lnTo>
                    <a:pt x="20" y="15"/>
                  </a:lnTo>
                  <a:lnTo>
                    <a:pt x="30" y="17"/>
                  </a:lnTo>
                  <a:lnTo>
                    <a:pt x="40" y="19"/>
                  </a:lnTo>
                  <a:lnTo>
                    <a:pt x="50" y="22"/>
                  </a:lnTo>
                  <a:lnTo>
                    <a:pt x="57" y="24"/>
                  </a:lnTo>
                  <a:lnTo>
                    <a:pt x="62" y="26"/>
                  </a:lnTo>
                  <a:lnTo>
                    <a:pt x="66" y="29"/>
                  </a:lnTo>
                  <a:lnTo>
                    <a:pt x="72" y="34"/>
                  </a:lnTo>
                  <a:lnTo>
                    <a:pt x="80" y="42"/>
                  </a:lnTo>
                  <a:lnTo>
                    <a:pt x="86" y="53"/>
                  </a:lnTo>
                  <a:lnTo>
                    <a:pt x="96" y="65"/>
                  </a:lnTo>
                  <a:lnTo>
                    <a:pt x="101" y="72"/>
                  </a:lnTo>
                  <a:lnTo>
                    <a:pt x="110" y="79"/>
                  </a:lnTo>
                  <a:lnTo>
                    <a:pt x="118" y="87"/>
                  </a:lnTo>
                  <a:lnTo>
                    <a:pt x="128" y="94"/>
                  </a:lnTo>
                  <a:lnTo>
                    <a:pt x="137" y="101"/>
                  </a:lnTo>
                  <a:lnTo>
                    <a:pt x="146" y="107"/>
                  </a:lnTo>
                  <a:lnTo>
                    <a:pt x="153" y="111"/>
                  </a:lnTo>
                  <a:lnTo>
                    <a:pt x="159" y="114"/>
                  </a:lnTo>
                  <a:lnTo>
                    <a:pt x="165" y="116"/>
                  </a:lnTo>
                  <a:lnTo>
                    <a:pt x="172" y="119"/>
                  </a:lnTo>
                  <a:lnTo>
                    <a:pt x="181" y="122"/>
                  </a:lnTo>
                  <a:lnTo>
                    <a:pt x="190" y="125"/>
                  </a:lnTo>
                  <a:lnTo>
                    <a:pt x="197" y="128"/>
                  </a:lnTo>
                  <a:lnTo>
                    <a:pt x="205" y="130"/>
                  </a:lnTo>
                  <a:lnTo>
                    <a:pt x="211" y="132"/>
                  </a:lnTo>
                  <a:lnTo>
                    <a:pt x="214" y="133"/>
                  </a:lnTo>
                  <a:lnTo>
                    <a:pt x="217" y="136"/>
                  </a:lnTo>
                  <a:lnTo>
                    <a:pt x="221" y="140"/>
                  </a:lnTo>
                  <a:lnTo>
                    <a:pt x="229" y="149"/>
                  </a:lnTo>
                  <a:lnTo>
                    <a:pt x="241" y="164"/>
                  </a:lnTo>
                  <a:lnTo>
                    <a:pt x="243" y="167"/>
                  </a:lnTo>
                  <a:lnTo>
                    <a:pt x="245" y="170"/>
                  </a:lnTo>
                  <a:lnTo>
                    <a:pt x="250" y="175"/>
                  </a:lnTo>
                  <a:lnTo>
                    <a:pt x="255" y="179"/>
                  </a:lnTo>
                  <a:lnTo>
                    <a:pt x="260" y="185"/>
                  </a:lnTo>
                  <a:lnTo>
                    <a:pt x="266" y="191"/>
                  </a:lnTo>
                  <a:lnTo>
                    <a:pt x="273" y="198"/>
                  </a:lnTo>
                  <a:lnTo>
                    <a:pt x="281" y="206"/>
                  </a:lnTo>
                  <a:lnTo>
                    <a:pt x="297" y="221"/>
                  </a:lnTo>
                  <a:lnTo>
                    <a:pt x="304" y="227"/>
                  </a:lnTo>
                  <a:lnTo>
                    <a:pt x="313" y="231"/>
                  </a:lnTo>
                  <a:lnTo>
                    <a:pt x="324" y="237"/>
                  </a:lnTo>
                  <a:lnTo>
                    <a:pt x="335" y="242"/>
                  </a:lnTo>
                  <a:lnTo>
                    <a:pt x="346" y="246"/>
                  </a:lnTo>
                  <a:lnTo>
                    <a:pt x="356" y="248"/>
                  </a:lnTo>
                  <a:lnTo>
                    <a:pt x="364" y="251"/>
                  </a:lnTo>
                  <a:lnTo>
                    <a:pt x="369" y="252"/>
                  </a:lnTo>
                  <a:lnTo>
                    <a:pt x="369" y="252"/>
                  </a:lnTo>
                  <a:lnTo>
                    <a:pt x="369" y="252"/>
                  </a:lnTo>
                  <a:lnTo>
                    <a:pt x="369" y="252"/>
                  </a:lnTo>
                  <a:lnTo>
                    <a:pt x="369" y="252"/>
                  </a:lnTo>
                  <a:lnTo>
                    <a:pt x="373" y="257"/>
                  </a:lnTo>
                  <a:lnTo>
                    <a:pt x="381" y="265"/>
                  </a:lnTo>
                  <a:lnTo>
                    <a:pt x="388" y="275"/>
                  </a:lnTo>
                  <a:lnTo>
                    <a:pt x="393" y="283"/>
                  </a:lnTo>
                  <a:lnTo>
                    <a:pt x="403" y="278"/>
                  </a:lnTo>
                  <a:lnTo>
                    <a:pt x="402" y="276"/>
                  </a:lnTo>
                  <a:lnTo>
                    <a:pt x="399" y="272"/>
                  </a:lnTo>
                  <a:lnTo>
                    <a:pt x="395" y="266"/>
                  </a:lnTo>
                  <a:lnTo>
                    <a:pt x="391" y="259"/>
                  </a:lnTo>
                  <a:lnTo>
                    <a:pt x="385" y="252"/>
                  </a:lnTo>
                  <a:lnTo>
                    <a:pt x="379" y="246"/>
                  </a:lnTo>
                  <a:lnTo>
                    <a:pt x="373" y="242"/>
                  </a:lnTo>
                  <a:lnTo>
                    <a:pt x="369" y="240"/>
                  </a:lnTo>
                  <a:lnTo>
                    <a:pt x="365" y="239"/>
                  </a:lnTo>
                  <a:lnTo>
                    <a:pt x="358" y="238"/>
                  </a:lnTo>
                  <a:lnTo>
                    <a:pt x="349" y="235"/>
                  </a:lnTo>
                  <a:lnTo>
                    <a:pt x="339" y="231"/>
                  </a:lnTo>
                  <a:lnTo>
                    <a:pt x="328" y="227"/>
                  </a:lnTo>
                  <a:lnTo>
                    <a:pt x="318" y="222"/>
                  </a:lnTo>
                  <a:lnTo>
                    <a:pt x="310" y="219"/>
                  </a:lnTo>
                  <a:lnTo>
                    <a:pt x="304" y="214"/>
                  </a:lnTo>
                  <a:lnTo>
                    <a:pt x="288" y="198"/>
                  </a:lnTo>
                  <a:lnTo>
                    <a:pt x="282" y="192"/>
                  </a:lnTo>
                  <a:lnTo>
                    <a:pt x="277" y="186"/>
                  </a:lnTo>
                  <a:lnTo>
                    <a:pt x="270" y="181"/>
                  </a:lnTo>
                  <a:lnTo>
                    <a:pt x="264" y="175"/>
                  </a:lnTo>
                  <a:lnTo>
                    <a:pt x="259" y="169"/>
                  </a:lnTo>
                  <a:lnTo>
                    <a:pt x="255" y="164"/>
                  </a:lnTo>
                  <a:lnTo>
                    <a:pt x="251" y="161"/>
                  </a:lnTo>
                  <a:lnTo>
                    <a:pt x="249" y="159"/>
                  </a:lnTo>
                  <a:lnTo>
                    <a:pt x="239" y="145"/>
                  </a:lnTo>
                  <a:lnTo>
                    <a:pt x="230" y="134"/>
                  </a:lnTo>
                  <a:lnTo>
                    <a:pt x="225" y="128"/>
                  </a:lnTo>
                  <a:lnTo>
                    <a:pt x="220" y="124"/>
                  </a:lnTo>
                  <a:lnTo>
                    <a:pt x="217" y="123"/>
                  </a:lnTo>
                  <a:lnTo>
                    <a:pt x="212" y="121"/>
                  </a:lnTo>
                  <a:lnTo>
                    <a:pt x="204" y="118"/>
                  </a:lnTo>
                  <a:lnTo>
                    <a:pt x="194" y="115"/>
                  </a:lnTo>
                  <a:lnTo>
                    <a:pt x="184" y="113"/>
                  </a:lnTo>
                  <a:lnTo>
                    <a:pt x="176" y="109"/>
                  </a:lnTo>
                  <a:lnTo>
                    <a:pt x="169" y="107"/>
                  </a:lnTo>
                  <a:lnTo>
                    <a:pt x="164" y="105"/>
                  </a:lnTo>
                  <a:lnTo>
                    <a:pt x="159" y="101"/>
                  </a:lnTo>
                  <a:lnTo>
                    <a:pt x="152" y="98"/>
                  </a:lnTo>
                  <a:lnTo>
                    <a:pt x="143" y="92"/>
                  </a:lnTo>
                  <a:lnTo>
                    <a:pt x="135" y="85"/>
                  </a:lnTo>
                  <a:lnTo>
                    <a:pt x="126" y="79"/>
                  </a:lnTo>
                  <a:lnTo>
                    <a:pt x="118" y="72"/>
                  </a:lnTo>
                  <a:lnTo>
                    <a:pt x="110" y="65"/>
                  </a:lnTo>
                  <a:lnTo>
                    <a:pt x="105" y="60"/>
                  </a:lnTo>
                  <a:lnTo>
                    <a:pt x="96" y="46"/>
                  </a:lnTo>
                  <a:lnTo>
                    <a:pt x="88" y="34"/>
                  </a:lnTo>
                  <a:lnTo>
                    <a:pt x="80" y="26"/>
                  </a:lnTo>
                  <a:lnTo>
                    <a:pt x="73" y="20"/>
                  </a:lnTo>
                  <a:lnTo>
                    <a:pt x="67" y="17"/>
                  </a:lnTo>
                  <a:lnTo>
                    <a:pt x="59" y="14"/>
                  </a:lnTo>
                  <a:lnTo>
                    <a:pt x="50" y="10"/>
                  </a:lnTo>
                  <a:lnTo>
                    <a:pt x="38" y="8"/>
                  </a:lnTo>
                  <a:lnTo>
                    <a:pt x="27" y="4"/>
                  </a:lnTo>
                  <a:lnTo>
                    <a:pt x="16" y="2"/>
                  </a:lnTo>
                  <a:lnTo>
                    <a:pt x="8" y="1"/>
                  </a:lnTo>
                  <a:lnTo>
                    <a:pt x="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HN"/>
            </a:p>
          </p:txBody>
        </p:sp>
        <p:sp>
          <p:nvSpPr>
            <p:cNvPr id="93" name="Freeform 75"/>
            <p:cNvSpPr>
              <a:spLocks/>
            </p:cNvSpPr>
            <p:nvPr/>
          </p:nvSpPr>
          <p:spPr bwMode="auto">
            <a:xfrm>
              <a:off x="3067" y="2899"/>
              <a:ext cx="199" cy="125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1" y="11"/>
                </a:cxn>
                <a:cxn ang="0">
                  <a:pos x="5" y="17"/>
                </a:cxn>
                <a:cxn ang="0">
                  <a:pos x="21" y="37"/>
                </a:cxn>
                <a:cxn ang="0">
                  <a:pos x="46" y="51"/>
                </a:cxn>
                <a:cxn ang="0">
                  <a:pos x="67" y="59"/>
                </a:cxn>
                <a:cxn ang="0">
                  <a:pos x="85" y="67"/>
                </a:cxn>
                <a:cxn ang="0">
                  <a:pos x="95" y="72"/>
                </a:cxn>
                <a:cxn ang="0">
                  <a:pos x="104" y="78"/>
                </a:cxn>
                <a:cxn ang="0">
                  <a:pos x="113" y="88"/>
                </a:cxn>
                <a:cxn ang="0">
                  <a:pos x="114" y="98"/>
                </a:cxn>
                <a:cxn ang="0">
                  <a:pos x="118" y="114"/>
                </a:cxn>
                <a:cxn ang="0">
                  <a:pos x="134" y="126"/>
                </a:cxn>
                <a:cxn ang="0">
                  <a:pos x="163" y="128"/>
                </a:cxn>
                <a:cxn ang="0">
                  <a:pos x="179" y="127"/>
                </a:cxn>
                <a:cxn ang="0">
                  <a:pos x="190" y="125"/>
                </a:cxn>
                <a:cxn ang="0">
                  <a:pos x="204" y="125"/>
                </a:cxn>
                <a:cxn ang="0">
                  <a:pos x="212" y="140"/>
                </a:cxn>
                <a:cxn ang="0">
                  <a:pos x="217" y="150"/>
                </a:cxn>
                <a:cxn ang="0">
                  <a:pos x="235" y="178"/>
                </a:cxn>
                <a:cxn ang="0">
                  <a:pos x="267" y="188"/>
                </a:cxn>
                <a:cxn ang="0">
                  <a:pos x="289" y="194"/>
                </a:cxn>
                <a:cxn ang="0">
                  <a:pos x="301" y="200"/>
                </a:cxn>
                <a:cxn ang="0">
                  <a:pos x="313" y="211"/>
                </a:cxn>
                <a:cxn ang="0">
                  <a:pos x="336" y="226"/>
                </a:cxn>
                <a:cxn ang="0">
                  <a:pos x="359" y="238"/>
                </a:cxn>
                <a:cxn ang="0">
                  <a:pos x="374" y="241"/>
                </a:cxn>
                <a:cxn ang="0">
                  <a:pos x="387" y="247"/>
                </a:cxn>
                <a:cxn ang="0">
                  <a:pos x="396" y="241"/>
                </a:cxn>
                <a:cxn ang="0">
                  <a:pos x="377" y="231"/>
                </a:cxn>
                <a:cxn ang="0">
                  <a:pos x="363" y="227"/>
                </a:cxn>
                <a:cxn ang="0">
                  <a:pos x="341" y="217"/>
                </a:cxn>
                <a:cxn ang="0">
                  <a:pos x="320" y="203"/>
                </a:cxn>
                <a:cxn ang="0">
                  <a:pos x="310" y="194"/>
                </a:cxn>
                <a:cxn ang="0">
                  <a:pos x="300" y="187"/>
                </a:cxn>
                <a:cxn ang="0">
                  <a:pos x="277" y="179"/>
                </a:cxn>
                <a:cxn ang="0">
                  <a:pos x="241" y="170"/>
                </a:cxn>
                <a:cxn ang="0">
                  <a:pos x="226" y="147"/>
                </a:cxn>
                <a:cxn ang="0">
                  <a:pos x="222" y="135"/>
                </a:cxn>
                <a:cxn ang="0">
                  <a:pos x="210" y="114"/>
                </a:cxn>
                <a:cxn ang="0">
                  <a:pos x="189" y="114"/>
                </a:cxn>
                <a:cxn ang="0">
                  <a:pos x="177" y="116"/>
                </a:cxn>
                <a:cxn ang="0">
                  <a:pos x="161" y="117"/>
                </a:cxn>
                <a:cxn ang="0">
                  <a:pos x="130" y="111"/>
                </a:cxn>
                <a:cxn ang="0">
                  <a:pos x="126" y="94"/>
                </a:cxn>
                <a:cxn ang="0">
                  <a:pos x="121" y="80"/>
                </a:cxn>
                <a:cxn ang="0">
                  <a:pos x="106" y="66"/>
                </a:cxn>
                <a:cxn ang="0">
                  <a:pos x="96" y="62"/>
                </a:cxn>
                <a:cxn ang="0">
                  <a:pos x="84" y="55"/>
                </a:cxn>
                <a:cxn ang="0">
                  <a:pos x="65" y="48"/>
                </a:cxn>
                <a:cxn ang="0">
                  <a:pos x="44" y="38"/>
                </a:cxn>
                <a:cxn ang="0">
                  <a:pos x="22" y="22"/>
                </a:cxn>
                <a:cxn ang="0">
                  <a:pos x="12" y="7"/>
                </a:cxn>
                <a:cxn ang="0">
                  <a:pos x="5" y="0"/>
                </a:cxn>
              </a:cxnLst>
              <a:rect l="0" t="0" r="r" b="b"/>
              <a:pathLst>
                <a:path w="400" h="252">
                  <a:moveTo>
                    <a:pt x="1" y="11"/>
                  </a:move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1" y="11"/>
                  </a:lnTo>
                  <a:lnTo>
                    <a:pt x="2" y="13"/>
                  </a:lnTo>
                  <a:lnTo>
                    <a:pt x="4" y="14"/>
                  </a:lnTo>
                  <a:lnTo>
                    <a:pt x="5" y="17"/>
                  </a:lnTo>
                  <a:lnTo>
                    <a:pt x="8" y="23"/>
                  </a:lnTo>
                  <a:lnTo>
                    <a:pt x="14" y="30"/>
                  </a:lnTo>
                  <a:lnTo>
                    <a:pt x="21" y="37"/>
                  </a:lnTo>
                  <a:lnTo>
                    <a:pt x="31" y="44"/>
                  </a:lnTo>
                  <a:lnTo>
                    <a:pt x="39" y="48"/>
                  </a:lnTo>
                  <a:lnTo>
                    <a:pt x="46" y="51"/>
                  </a:lnTo>
                  <a:lnTo>
                    <a:pt x="53" y="55"/>
                  </a:lnTo>
                  <a:lnTo>
                    <a:pt x="61" y="57"/>
                  </a:lnTo>
                  <a:lnTo>
                    <a:pt x="67" y="59"/>
                  </a:lnTo>
                  <a:lnTo>
                    <a:pt x="74" y="62"/>
                  </a:lnTo>
                  <a:lnTo>
                    <a:pt x="80" y="65"/>
                  </a:lnTo>
                  <a:lnTo>
                    <a:pt x="85" y="67"/>
                  </a:lnTo>
                  <a:lnTo>
                    <a:pt x="89" y="70"/>
                  </a:lnTo>
                  <a:lnTo>
                    <a:pt x="91" y="71"/>
                  </a:lnTo>
                  <a:lnTo>
                    <a:pt x="95" y="72"/>
                  </a:lnTo>
                  <a:lnTo>
                    <a:pt x="97" y="73"/>
                  </a:lnTo>
                  <a:lnTo>
                    <a:pt x="100" y="75"/>
                  </a:lnTo>
                  <a:lnTo>
                    <a:pt x="104" y="78"/>
                  </a:lnTo>
                  <a:lnTo>
                    <a:pt x="107" y="81"/>
                  </a:lnTo>
                  <a:lnTo>
                    <a:pt x="112" y="86"/>
                  </a:lnTo>
                  <a:lnTo>
                    <a:pt x="113" y="88"/>
                  </a:lnTo>
                  <a:lnTo>
                    <a:pt x="114" y="91"/>
                  </a:lnTo>
                  <a:lnTo>
                    <a:pt x="114" y="95"/>
                  </a:lnTo>
                  <a:lnTo>
                    <a:pt x="114" y="98"/>
                  </a:lnTo>
                  <a:lnTo>
                    <a:pt x="115" y="104"/>
                  </a:lnTo>
                  <a:lnTo>
                    <a:pt x="116" y="110"/>
                  </a:lnTo>
                  <a:lnTo>
                    <a:pt x="118" y="114"/>
                  </a:lnTo>
                  <a:lnTo>
                    <a:pt x="121" y="119"/>
                  </a:lnTo>
                  <a:lnTo>
                    <a:pt x="127" y="123"/>
                  </a:lnTo>
                  <a:lnTo>
                    <a:pt x="134" y="126"/>
                  </a:lnTo>
                  <a:lnTo>
                    <a:pt x="143" y="127"/>
                  </a:lnTo>
                  <a:lnTo>
                    <a:pt x="156" y="128"/>
                  </a:lnTo>
                  <a:lnTo>
                    <a:pt x="163" y="128"/>
                  </a:lnTo>
                  <a:lnTo>
                    <a:pt x="168" y="128"/>
                  </a:lnTo>
                  <a:lnTo>
                    <a:pt x="174" y="127"/>
                  </a:lnTo>
                  <a:lnTo>
                    <a:pt x="179" y="127"/>
                  </a:lnTo>
                  <a:lnTo>
                    <a:pt x="183" y="126"/>
                  </a:lnTo>
                  <a:lnTo>
                    <a:pt x="187" y="126"/>
                  </a:lnTo>
                  <a:lnTo>
                    <a:pt x="190" y="125"/>
                  </a:lnTo>
                  <a:lnTo>
                    <a:pt x="194" y="125"/>
                  </a:lnTo>
                  <a:lnTo>
                    <a:pt x="201" y="124"/>
                  </a:lnTo>
                  <a:lnTo>
                    <a:pt x="204" y="125"/>
                  </a:lnTo>
                  <a:lnTo>
                    <a:pt x="207" y="128"/>
                  </a:lnTo>
                  <a:lnTo>
                    <a:pt x="211" y="135"/>
                  </a:lnTo>
                  <a:lnTo>
                    <a:pt x="212" y="140"/>
                  </a:lnTo>
                  <a:lnTo>
                    <a:pt x="214" y="143"/>
                  </a:lnTo>
                  <a:lnTo>
                    <a:pt x="215" y="147"/>
                  </a:lnTo>
                  <a:lnTo>
                    <a:pt x="217" y="150"/>
                  </a:lnTo>
                  <a:lnTo>
                    <a:pt x="220" y="162"/>
                  </a:lnTo>
                  <a:lnTo>
                    <a:pt x="226" y="171"/>
                  </a:lnTo>
                  <a:lnTo>
                    <a:pt x="235" y="178"/>
                  </a:lnTo>
                  <a:lnTo>
                    <a:pt x="250" y="184"/>
                  </a:lnTo>
                  <a:lnTo>
                    <a:pt x="259" y="186"/>
                  </a:lnTo>
                  <a:lnTo>
                    <a:pt x="267" y="188"/>
                  </a:lnTo>
                  <a:lnTo>
                    <a:pt x="275" y="190"/>
                  </a:lnTo>
                  <a:lnTo>
                    <a:pt x="283" y="192"/>
                  </a:lnTo>
                  <a:lnTo>
                    <a:pt x="289" y="194"/>
                  </a:lnTo>
                  <a:lnTo>
                    <a:pt x="295" y="196"/>
                  </a:lnTo>
                  <a:lnTo>
                    <a:pt x="298" y="197"/>
                  </a:lnTo>
                  <a:lnTo>
                    <a:pt x="301" y="200"/>
                  </a:lnTo>
                  <a:lnTo>
                    <a:pt x="303" y="202"/>
                  </a:lnTo>
                  <a:lnTo>
                    <a:pt x="308" y="207"/>
                  </a:lnTo>
                  <a:lnTo>
                    <a:pt x="313" y="211"/>
                  </a:lnTo>
                  <a:lnTo>
                    <a:pt x="320" y="216"/>
                  </a:lnTo>
                  <a:lnTo>
                    <a:pt x="328" y="222"/>
                  </a:lnTo>
                  <a:lnTo>
                    <a:pt x="336" y="226"/>
                  </a:lnTo>
                  <a:lnTo>
                    <a:pt x="344" y="232"/>
                  </a:lnTo>
                  <a:lnTo>
                    <a:pt x="354" y="235"/>
                  </a:lnTo>
                  <a:lnTo>
                    <a:pt x="359" y="238"/>
                  </a:lnTo>
                  <a:lnTo>
                    <a:pt x="365" y="239"/>
                  </a:lnTo>
                  <a:lnTo>
                    <a:pt x="370" y="240"/>
                  </a:lnTo>
                  <a:lnTo>
                    <a:pt x="374" y="241"/>
                  </a:lnTo>
                  <a:lnTo>
                    <a:pt x="381" y="242"/>
                  </a:lnTo>
                  <a:lnTo>
                    <a:pt x="385" y="245"/>
                  </a:lnTo>
                  <a:lnTo>
                    <a:pt x="387" y="247"/>
                  </a:lnTo>
                  <a:lnTo>
                    <a:pt x="388" y="252"/>
                  </a:lnTo>
                  <a:lnTo>
                    <a:pt x="400" y="249"/>
                  </a:lnTo>
                  <a:lnTo>
                    <a:pt x="396" y="241"/>
                  </a:lnTo>
                  <a:lnTo>
                    <a:pt x="392" y="235"/>
                  </a:lnTo>
                  <a:lnTo>
                    <a:pt x="385" y="233"/>
                  </a:lnTo>
                  <a:lnTo>
                    <a:pt x="377" y="231"/>
                  </a:lnTo>
                  <a:lnTo>
                    <a:pt x="373" y="230"/>
                  </a:lnTo>
                  <a:lnTo>
                    <a:pt x="369" y="228"/>
                  </a:lnTo>
                  <a:lnTo>
                    <a:pt x="363" y="227"/>
                  </a:lnTo>
                  <a:lnTo>
                    <a:pt x="358" y="225"/>
                  </a:lnTo>
                  <a:lnTo>
                    <a:pt x="350" y="222"/>
                  </a:lnTo>
                  <a:lnTo>
                    <a:pt x="341" y="217"/>
                  </a:lnTo>
                  <a:lnTo>
                    <a:pt x="334" y="212"/>
                  </a:lnTo>
                  <a:lnTo>
                    <a:pt x="327" y="208"/>
                  </a:lnTo>
                  <a:lnTo>
                    <a:pt x="320" y="203"/>
                  </a:lnTo>
                  <a:lnTo>
                    <a:pt x="316" y="199"/>
                  </a:lnTo>
                  <a:lnTo>
                    <a:pt x="312" y="196"/>
                  </a:lnTo>
                  <a:lnTo>
                    <a:pt x="310" y="194"/>
                  </a:lnTo>
                  <a:lnTo>
                    <a:pt x="308" y="192"/>
                  </a:lnTo>
                  <a:lnTo>
                    <a:pt x="304" y="189"/>
                  </a:lnTo>
                  <a:lnTo>
                    <a:pt x="300" y="187"/>
                  </a:lnTo>
                  <a:lnTo>
                    <a:pt x="294" y="185"/>
                  </a:lnTo>
                  <a:lnTo>
                    <a:pt x="286" y="182"/>
                  </a:lnTo>
                  <a:lnTo>
                    <a:pt x="277" y="179"/>
                  </a:lnTo>
                  <a:lnTo>
                    <a:pt x="265" y="177"/>
                  </a:lnTo>
                  <a:lnTo>
                    <a:pt x="252" y="173"/>
                  </a:lnTo>
                  <a:lnTo>
                    <a:pt x="241" y="170"/>
                  </a:lnTo>
                  <a:lnTo>
                    <a:pt x="234" y="164"/>
                  </a:lnTo>
                  <a:lnTo>
                    <a:pt x="229" y="157"/>
                  </a:lnTo>
                  <a:lnTo>
                    <a:pt x="226" y="147"/>
                  </a:lnTo>
                  <a:lnTo>
                    <a:pt x="225" y="143"/>
                  </a:lnTo>
                  <a:lnTo>
                    <a:pt x="224" y="140"/>
                  </a:lnTo>
                  <a:lnTo>
                    <a:pt x="222" y="135"/>
                  </a:lnTo>
                  <a:lnTo>
                    <a:pt x="220" y="131"/>
                  </a:lnTo>
                  <a:lnTo>
                    <a:pt x="214" y="120"/>
                  </a:lnTo>
                  <a:lnTo>
                    <a:pt x="210" y="114"/>
                  </a:lnTo>
                  <a:lnTo>
                    <a:pt x="203" y="113"/>
                  </a:lnTo>
                  <a:lnTo>
                    <a:pt x="192" y="114"/>
                  </a:lnTo>
                  <a:lnTo>
                    <a:pt x="189" y="114"/>
                  </a:lnTo>
                  <a:lnTo>
                    <a:pt x="186" y="116"/>
                  </a:lnTo>
                  <a:lnTo>
                    <a:pt x="182" y="116"/>
                  </a:lnTo>
                  <a:lnTo>
                    <a:pt x="177" y="116"/>
                  </a:lnTo>
                  <a:lnTo>
                    <a:pt x="173" y="117"/>
                  </a:lnTo>
                  <a:lnTo>
                    <a:pt x="167" y="117"/>
                  </a:lnTo>
                  <a:lnTo>
                    <a:pt x="161" y="117"/>
                  </a:lnTo>
                  <a:lnTo>
                    <a:pt x="156" y="117"/>
                  </a:lnTo>
                  <a:lnTo>
                    <a:pt x="138" y="116"/>
                  </a:lnTo>
                  <a:lnTo>
                    <a:pt x="130" y="111"/>
                  </a:lnTo>
                  <a:lnTo>
                    <a:pt x="127" y="105"/>
                  </a:lnTo>
                  <a:lnTo>
                    <a:pt x="126" y="98"/>
                  </a:lnTo>
                  <a:lnTo>
                    <a:pt x="126" y="94"/>
                  </a:lnTo>
                  <a:lnTo>
                    <a:pt x="125" y="89"/>
                  </a:lnTo>
                  <a:lnTo>
                    <a:pt x="123" y="85"/>
                  </a:lnTo>
                  <a:lnTo>
                    <a:pt x="121" y="80"/>
                  </a:lnTo>
                  <a:lnTo>
                    <a:pt x="115" y="73"/>
                  </a:lnTo>
                  <a:lnTo>
                    <a:pt x="111" y="68"/>
                  </a:lnTo>
                  <a:lnTo>
                    <a:pt x="106" y="66"/>
                  </a:lnTo>
                  <a:lnTo>
                    <a:pt x="101" y="64"/>
                  </a:lnTo>
                  <a:lnTo>
                    <a:pt x="99" y="63"/>
                  </a:lnTo>
                  <a:lnTo>
                    <a:pt x="96" y="62"/>
                  </a:lnTo>
                  <a:lnTo>
                    <a:pt x="93" y="59"/>
                  </a:lnTo>
                  <a:lnTo>
                    <a:pt x="90" y="58"/>
                  </a:lnTo>
                  <a:lnTo>
                    <a:pt x="84" y="55"/>
                  </a:lnTo>
                  <a:lnTo>
                    <a:pt x="77" y="52"/>
                  </a:lnTo>
                  <a:lnTo>
                    <a:pt x="72" y="50"/>
                  </a:lnTo>
                  <a:lnTo>
                    <a:pt x="65" y="48"/>
                  </a:lnTo>
                  <a:lnTo>
                    <a:pt x="58" y="45"/>
                  </a:lnTo>
                  <a:lnTo>
                    <a:pt x="51" y="42"/>
                  </a:lnTo>
                  <a:lnTo>
                    <a:pt x="44" y="38"/>
                  </a:lnTo>
                  <a:lnTo>
                    <a:pt x="36" y="35"/>
                  </a:lnTo>
                  <a:lnTo>
                    <a:pt x="28" y="29"/>
                  </a:lnTo>
                  <a:lnTo>
                    <a:pt x="22" y="22"/>
                  </a:lnTo>
                  <a:lnTo>
                    <a:pt x="17" y="17"/>
                  </a:lnTo>
                  <a:lnTo>
                    <a:pt x="14" y="11"/>
                  </a:lnTo>
                  <a:lnTo>
                    <a:pt x="12" y="7"/>
                  </a:lnTo>
                  <a:lnTo>
                    <a:pt x="9" y="4"/>
                  </a:lnTo>
                  <a:lnTo>
                    <a:pt x="7" y="2"/>
                  </a:lnTo>
                  <a:lnTo>
                    <a:pt x="5" y="0"/>
                  </a:lnTo>
                  <a:lnTo>
                    <a:pt x="1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HN"/>
            </a:p>
          </p:txBody>
        </p:sp>
        <p:sp>
          <p:nvSpPr>
            <p:cNvPr id="94" name="Freeform 76"/>
            <p:cNvSpPr>
              <a:spLocks/>
            </p:cNvSpPr>
            <p:nvPr/>
          </p:nvSpPr>
          <p:spPr bwMode="auto">
            <a:xfrm>
              <a:off x="3104" y="2868"/>
              <a:ext cx="120" cy="83"/>
            </a:xfrm>
            <a:custGeom>
              <a:avLst/>
              <a:gdLst/>
              <a:ahLst/>
              <a:cxnLst>
                <a:cxn ang="0">
                  <a:pos x="7" y="13"/>
                </a:cxn>
                <a:cxn ang="0">
                  <a:pos x="21" y="18"/>
                </a:cxn>
                <a:cxn ang="0">
                  <a:pos x="32" y="24"/>
                </a:cxn>
                <a:cxn ang="0">
                  <a:pos x="43" y="33"/>
                </a:cxn>
                <a:cxn ang="0">
                  <a:pos x="53" y="44"/>
                </a:cxn>
                <a:cxn ang="0">
                  <a:pos x="63" y="58"/>
                </a:cxn>
                <a:cxn ang="0">
                  <a:pos x="75" y="71"/>
                </a:cxn>
                <a:cxn ang="0">
                  <a:pos x="83" y="80"/>
                </a:cxn>
                <a:cxn ang="0">
                  <a:pos x="86" y="83"/>
                </a:cxn>
                <a:cxn ang="0">
                  <a:pos x="98" y="90"/>
                </a:cxn>
                <a:cxn ang="0">
                  <a:pos x="123" y="97"/>
                </a:cxn>
                <a:cxn ang="0">
                  <a:pos x="144" y="104"/>
                </a:cxn>
                <a:cxn ang="0">
                  <a:pos x="159" y="111"/>
                </a:cxn>
                <a:cxn ang="0">
                  <a:pos x="169" y="118"/>
                </a:cxn>
                <a:cxn ang="0">
                  <a:pos x="173" y="121"/>
                </a:cxn>
                <a:cxn ang="0">
                  <a:pos x="174" y="124"/>
                </a:cxn>
                <a:cxn ang="0">
                  <a:pos x="178" y="130"/>
                </a:cxn>
                <a:cxn ang="0">
                  <a:pos x="190" y="142"/>
                </a:cxn>
                <a:cxn ang="0">
                  <a:pos x="206" y="151"/>
                </a:cxn>
                <a:cxn ang="0">
                  <a:pos x="221" y="158"/>
                </a:cxn>
                <a:cxn ang="0">
                  <a:pos x="231" y="166"/>
                </a:cxn>
                <a:cxn ang="0">
                  <a:pos x="234" y="153"/>
                </a:cxn>
                <a:cxn ang="0">
                  <a:pos x="219" y="145"/>
                </a:cxn>
                <a:cxn ang="0">
                  <a:pos x="204" y="137"/>
                </a:cxn>
                <a:cxn ang="0">
                  <a:pos x="191" y="128"/>
                </a:cxn>
                <a:cxn ang="0">
                  <a:pos x="183" y="118"/>
                </a:cxn>
                <a:cxn ang="0">
                  <a:pos x="182" y="115"/>
                </a:cxn>
                <a:cxn ang="0">
                  <a:pos x="181" y="114"/>
                </a:cxn>
                <a:cxn ang="0">
                  <a:pos x="173" y="106"/>
                </a:cxn>
                <a:cxn ang="0">
                  <a:pos x="158" y="98"/>
                </a:cxn>
                <a:cxn ang="0">
                  <a:pos x="138" y="90"/>
                </a:cxn>
                <a:cxn ang="0">
                  <a:pos x="114" y="83"/>
                </a:cxn>
                <a:cxn ang="0">
                  <a:pos x="98" y="77"/>
                </a:cxn>
                <a:cxn ang="0">
                  <a:pos x="91" y="73"/>
                </a:cxn>
                <a:cxn ang="0">
                  <a:pos x="85" y="67"/>
                </a:cxn>
                <a:cxn ang="0">
                  <a:pos x="77" y="57"/>
                </a:cxn>
                <a:cxn ang="0">
                  <a:pos x="67" y="44"/>
                </a:cxn>
                <a:cxn ang="0">
                  <a:pos x="55" y="30"/>
                </a:cxn>
                <a:cxn ang="0">
                  <a:pos x="45" y="20"/>
                </a:cxn>
                <a:cxn ang="0">
                  <a:pos x="32" y="12"/>
                </a:cxn>
                <a:cxn ang="0">
                  <a:pos x="18" y="5"/>
                </a:cxn>
                <a:cxn ang="0">
                  <a:pos x="2" y="0"/>
                </a:cxn>
              </a:cxnLst>
              <a:rect l="0" t="0" r="r" b="b"/>
              <a:pathLst>
                <a:path w="240" h="166">
                  <a:moveTo>
                    <a:pt x="0" y="11"/>
                  </a:moveTo>
                  <a:lnTo>
                    <a:pt x="7" y="13"/>
                  </a:lnTo>
                  <a:lnTo>
                    <a:pt x="14" y="15"/>
                  </a:lnTo>
                  <a:lnTo>
                    <a:pt x="21" y="18"/>
                  </a:lnTo>
                  <a:lnTo>
                    <a:pt x="26" y="21"/>
                  </a:lnTo>
                  <a:lnTo>
                    <a:pt x="32" y="24"/>
                  </a:lnTo>
                  <a:lnTo>
                    <a:pt x="38" y="28"/>
                  </a:lnTo>
                  <a:lnTo>
                    <a:pt x="43" y="33"/>
                  </a:lnTo>
                  <a:lnTo>
                    <a:pt x="47" y="37"/>
                  </a:lnTo>
                  <a:lnTo>
                    <a:pt x="53" y="44"/>
                  </a:lnTo>
                  <a:lnTo>
                    <a:pt x="59" y="51"/>
                  </a:lnTo>
                  <a:lnTo>
                    <a:pt x="63" y="58"/>
                  </a:lnTo>
                  <a:lnTo>
                    <a:pt x="69" y="64"/>
                  </a:lnTo>
                  <a:lnTo>
                    <a:pt x="75" y="71"/>
                  </a:lnTo>
                  <a:lnTo>
                    <a:pt x="79" y="76"/>
                  </a:lnTo>
                  <a:lnTo>
                    <a:pt x="83" y="80"/>
                  </a:lnTo>
                  <a:lnTo>
                    <a:pt x="85" y="82"/>
                  </a:lnTo>
                  <a:lnTo>
                    <a:pt x="86" y="83"/>
                  </a:lnTo>
                  <a:lnTo>
                    <a:pt x="90" y="85"/>
                  </a:lnTo>
                  <a:lnTo>
                    <a:pt x="98" y="90"/>
                  </a:lnTo>
                  <a:lnTo>
                    <a:pt x="112" y="94"/>
                  </a:lnTo>
                  <a:lnTo>
                    <a:pt x="123" y="97"/>
                  </a:lnTo>
                  <a:lnTo>
                    <a:pt x="135" y="99"/>
                  </a:lnTo>
                  <a:lnTo>
                    <a:pt x="144" y="104"/>
                  </a:lnTo>
                  <a:lnTo>
                    <a:pt x="152" y="107"/>
                  </a:lnTo>
                  <a:lnTo>
                    <a:pt x="159" y="111"/>
                  </a:lnTo>
                  <a:lnTo>
                    <a:pt x="165" y="114"/>
                  </a:lnTo>
                  <a:lnTo>
                    <a:pt x="169" y="118"/>
                  </a:lnTo>
                  <a:lnTo>
                    <a:pt x="172" y="120"/>
                  </a:lnTo>
                  <a:lnTo>
                    <a:pt x="173" y="121"/>
                  </a:lnTo>
                  <a:lnTo>
                    <a:pt x="174" y="122"/>
                  </a:lnTo>
                  <a:lnTo>
                    <a:pt x="174" y="124"/>
                  </a:lnTo>
                  <a:lnTo>
                    <a:pt x="175" y="125"/>
                  </a:lnTo>
                  <a:lnTo>
                    <a:pt x="178" y="130"/>
                  </a:lnTo>
                  <a:lnTo>
                    <a:pt x="184" y="136"/>
                  </a:lnTo>
                  <a:lnTo>
                    <a:pt x="190" y="142"/>
                  </a:lnTo>
                  <a:lnTo>
                    <a:pt x="199" y="147"/>
                  </a:lnTo>
                  <a:lnTo>
                    <a:pt x="206" y="151"/>
                  </a:lnTo>
                  <a:lnTo>
                    <a:pt x="214" y="155"/>
                  </a:lnTo>
                  <a:lnTo>
                    <a:pt x="221" y="158"/>
                  </a:lnTo>
                  <a:lnTo>
                    <a:pt x="227" y="162"/>
                  </a:lnTo>
                  <a:lnTo>
                    <a:pt x="231" y="166"/>
                  </a:lnTo>
                  <a:lnTo>
                    <a:pt x="240" y="158"/>
                  </a:lnTo>
                  <a:lnTo>
                    <a:pt x="234" y="153"/>
                  </a:lnTo>
                  <a:lnTo>
                    <a:pt x="227" y="149"/>
                  </a:lnTo>
                  <a:lnTo>
                    <a:pt x="219" y="145"/>
                  </a:lnTo>
                  <a:lnTo>
                    <a:pt x="211" y="141"/>
                  </a:lnTo>
                  <a:lnTo>
                    <a:pt x="204" y="137"/>
                  </a:lnTo>
                  <a:lnTo>
                    <a:pt x="197" y="133"/>
                  </a:lnTo>
                  <a:lnTo>
                    <a:pt x="191" y="128"/>
                  </a:lnTo>
                  <a:lnTo>
                    <a:pt x="187" y="122"/>
                  </a:lnTo>
                  <a:lnTo>
                    <a:pt x="183" y="118"/>
                  </a:lnTo>
                  <a:lnTo>
                    <a:pt x="182" y="117"/>
                  </a:lnTo>
                  <a:lnTo>
                    <a:pt x="182" y="115"/>
                  </a:lnTo>
                  <a:lnTo>
                    <a:pt x="182" y="115"/>
                  </a:lnTo>
                  <a:lnTo>
                    <a:pt x="181" y="114"/>
                  </a:lnTo>
                  <a:lnTo>
                    <a:pt x="177" y="111"/>
                  </a:lnTo>
                  <a:lnTo>
                    <a:pt x="173" y="106"/>
                  </a:lnTo>
                  <a:lnTo>
                    <a:pt x="166" y="103"/>
                  </a:lnTo>
                  <a:lnTo>
                    <a:pt x="158" y="98"/>
                  </a:lnTo>
                  <a:lnTo>
                    <a:pt x="149" y="94"/>
                  </a:lnTo>
                  <a:lnTo>
                    <a:pt x="138" y="90"/>
                  </a:lnTo>
                  <a:lnTo>
                    <a:pt x="127" y="87"/>
                  </a:lnTo>
                  <a:lnTo>
                    <a:pt x="114" y="83"/>
                  </a:lnTo>
                  <a:lnTo>
                    <a:pt x="104" y="81"/>
                  </a:lnTo>
                  <a:lnTo>
                    <a:pt x="98" y="77"/>
                  </a:lnTo>
                  <a:lnTo>
                    <a:pt x="93" y="75"/>
                  </a:lnTo>
                  <a:lnTo>
                    <a:pt x="91" y="73"/>
                  </a:lnTo>
                  <a:lnTo>
                    <a:pt x="89" y="71"/>
                  </a:lnTo>
                  <a:lnTo>
                    <a:pt x="85" y="67"/>
                  </a:lnTo>
                  <a:lnTo>
                    <a:pt x="82" y="62"/>
                  </a:lnTo>
                  <a:lnTo>
                    <a:pt x="77" y="57"/>
                  </a:lnTo>
                  <a:lnTo>
                    <a:pt x="73" y="51"/>
                  </a:lnTo>
                  <a:lnTo>
                    <a:pt x="67" y="44"/>
                  </a:lnTo>
                  <a:lnTo>
                    <a:pt x="61" y="37"/>
                  </a:lnTo>
                  <a:lnTo>
                    <a:pt x="55" y="30"/>
                  </a:lnTo>
                  <a:lnTo>
                    <a:pt x="51" y="24"/>
                  </a:lnTo>
                  <a:lnTo>
                    <a:pt x="45" y="20"/>
                  </a:lnTo>
                  <a:lnTo>
                    <a:pt x="39" y="15"/>
                  </a:lnTo>
                  <a:lnTo>
                    <a:pt x="32" y="12"/>
                  </a:lnTo>
                  <a:lnTo>
                    <a:pt x="25" y="8"/>
                  </a:lnTo>
                  <a:lnTo>
                    <a:pt x="18" y="5"/>
                  </a:lnTo>
                  <a:lnTo>
                    <a:pt x="10" y="3"/>
                  </a:lnTo>
                  <a:lnTo>
                    <a:pt x="2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HN"/>
            </a:p>
          </p:txBody>
        </p:sp>
        <p:sp>
          <p:nvSpPr>
            <p:cNvPr id="95" name="Freeform 77"/>
            <p:cNvSpPr>
              <a:spLocks/>
            </p:cNvSpPr>
            <p:nvPr/>
          </p:nvSpPr>
          <p:spPr bwMode="auto">
            <a:xfrm>
              <a:off x="3178" y="2874"/>
              <a:ext cx="65" cy="40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3" y="11"/>
                </a:cxn>
                <a:cxn ang="0">
                  <a:pos x="6" y="13"/>
                </a:cxn>
                <a:cxn ang="0">
                  <a:pos x="10" y="14"/>
                </a:cxn>
                <a:cxn ang="0">
                  <a:pos x="15" y="16"/>
                </a:cxn>
                <a:cxn ang="0">
                  <a:pos x="18" y="20"/>
                </a:cxn>
                <a:cxn ang="0">
                  <a:pos x="24" y="24"/>
                </a:cxn>
                <a:cxn ang="0">
                  <a:pos x="29" y="30"/>
                </a:cxn>
                <a:cxn ang="0">
                  <a:pos x="36" y="37"/>
                </a:cxn>
                <a:cxn ang="0">
                  <a:pos x="41" y="41"/>
                </a:cxn>
                <a:cxn ang="0">
                  <a:pos x="46" y="45"/>
                </a:cxn>
                <a:cxn ang="0">
                  <a:pos x="49" y="49"/>
                </a:cxn>
                <a:cxn ang="0">
                  <a:pos x="51" y="53"/>
                </a:cxn>
                <a:cxn ang="0">
                  <a:pos x="57" y="59"/>
                </a:cxn>
                <a:cxn ang="0">
                  <a:pos x="64" y="64"/>
                </a:cxn>
                <a:cxn ang="0">
                  <a:pos x="70" y="69"/>
                </a:cxn>
                <a:cxn ang="0">
                  <a:pos x="79" y="72"/>
                </a:cxn>
                <a:cxn ang="0">
                  <a:pos x="86" y="74"/>
                </a:cxn>
                <a:cxn ang="0">
                  <a:pos x="94" y="76"/>
                </a:cxn>
                <a:cxn ang="0">
                  <a:pos x="102" y="77"/>
                </a:cxn>
                <a:cxn ang="0">
                  <a:pos x="110" y="77"/>
                </a:cxn>
                <a:cxn ang="0">
                  <a:pos x="117" y="78"/>
                </a:cxn>
                <a:cxn ang="0">
                  <a:pos x="123" y="79"/>
                </a:cxn>
                <a:cxn ang="0">
                  <a:pos x="127" y="79"/>
                </a:cxn>
                <a:cxn ang="0">
                  <a:pos x="129" y="79"/>
                </a:cxn>
                <a:cxn ang="0">
                  <a:pos x="130" y="69"/>
                </a:cxn>
                <a:cxn ang="0">
                  <a:pos x="130" y="69"/>
                </a:cxn>
                <a:cxn ang="0">
                  <a:pos x="129" y="69"/>
                </a:cxn>
                <a:cxn ang="0">
                  <a:pos x="124" y="69"/>
                </a:cxn>
                <a:cxn ang="0">
                  <a:pos x="118" y="68"/>
                </a:cxn>
                <a:cxn ang="0">
                  <a:pos x="111" y="67"/>
                </a:cxn>
                <a:cxn ang="0">
                  <a:pos x="104" y="67"/>
                </a:cxn>
                <a:cxn ang="0">
                  <a:pos x="96" y="66"/>
                </a:cxn>
                <a:cxn ang="0">
                  <a:pos x="88" y="63"/>
                </a:cxn>
                <a:cxn ang="0">
                  <a:pos x="81" y="62"/>
                </a:cxn>
                <a:cxn ang="0">
                  <a:pos x="74" y="60"/>
                </a:cxn>
                <a:cxn ang="0">
                  <a:pos x="70" y="56"/>
                </a:cxn>
                <a:cxn ang="0">
                  <a:pos x="66" y="52"/>
                </a:cxn>
                <a:cxn ang="0">
                  <a:pos x="61" y="46"/>
                </a:cxn>
                <a:cxn ang="0">
                  <a:pos x="57" y="43"/>
                </a:cxn>
                <a:cxn ang="0">
                  <a:pos x="54" y="38"/>
                </a:cxn>
                <a:cxn ang="0">
                  <a:pos x="49" y="33"/>
                </a:cxn>
                <a:cxn ang="0">
                  <a:pos x="44" y="29"/>
                </a:cxn>
                <a:cxn ang="0">
                  <a:pos x="36" y="22"/>
                </a:cxn>
                <a:cxn ang="0">
                  <a:pos x="31" y="15"/>
                </a:cxn>
                <a:cxn ang="0">
                  <a:pos x="25" y="10"/>
                </a:cxn>
                <a:cxn ang="0">
                  <a:pos x="20" y="7"/>
                </a:cxn>
                <a:cxn ang="0">
                  <a:pos x="16" y="5"/>
                </a:cxn>
                <a:cxn ang="0">
                  <a:pos x="11" y="2"/>
                </a:cxn>
                <a:cxn ang="0">
                  <a:pos x="6" y="1"/>
                </a:cxn>
                <a:cxn ang="0">
                  <a:pos x="2" y="0"/>
                </a:cxn>
                <a:cxn ang="0">
                  <a:pos x="0" y="10"/>
                </a:cxn>
              </a:cxnLst>
              <a:rect l="0" t="0" r="r" b="b"/>
              <a:pathLst>
                <a:path w="130" h="79">
                  <a:moveTo>
                    <a:pt x="0" y="10"/>
                  </a:moveTo>
                  <a:lnTo>
                    <a:pt x="3" y="11"/>
                  </a:lnTo>
                  <a:lnTo>
                    <a:pt x="6" y="13"/>
                  </a:lnTo>
                  <a:lnTo>
                    <a:pt x="10" y="14"/>
                  </a:lnTo>
                  <a:lnTo>
                    <a:pt x="15" y="16"/>
                  </a:lnTo>
                  <a:lnTo>
                    <a:pt x="18" y="20"/>
                  </a:lnTo>
                  <a:lnTo>
                    <a:pt x="24" y="24"/>
                  </a:lnTo>
                  <a:lnTo>
                    <a:pt x="29" y="30"/>
                  </a:lnTo>
                  <a:lnTo>
                    <a:pt x="36" y="37"/>
                  </a:lnTo>
                  <a:lnTo>
                    <a:pt x="41" y="41"/>
                  </a:lnTo>
                  <a:lnTo>
                    <a:pt x="46" y="45"/>
                  </a:lnTo>
                  <a:lnTo>
                    <a:pt x="49" y="49"/>
                  </a:lnTo>
                  <a:lnTo>
                    <a:pt x="51" y="53"/>
                  </a:lnTo>
                  <a:lnTo>
                    <a:pt x="57" y="59"/>
                  </a:lnTo>
                  <a:lnTo>
                    <a:pt x="64" y="64"/>
                  </a:lnTo>
                  <a:lnTo>
                    <a:pt x="70" y="69"/>
                  </a:lnTo>
                  <a:lnTo>
                    <a:pt x="79" y="72"/>
                  </a:lnTo>
                  <a:lnTo>
                    <a:pt x="86" y="74"/>
                  </a:lnTo>
                  <a:lnTo>
                    <a:pt x="94" y="76"/>
                  </a:lnTo>
                  <a:lnTo>
                    <a:pt x="102" y="77"/>
                  </a:lnTo>
                  <a:lnTo>
                    <a:pt x="110" y="77"/>
                  </a:lnTo>
                  <a:lnTo>
                    <a:pt x="117" y="78"/>
                  </a:lnTo>
                  <a:lnTo>
                    <a:pt x="123" y="79"/>
                  </a:lnTo>
                  <a:lnTo>
                    <a:pt x="127" y="79"/>
                  </a:lnTo>
                  <a:lnTo>
                    <a:pt x="129" y="79"/>
                  </a:lnTo>
                  <a:lnTo>
                    <a:pt x="130" y="69"/>
                  </a:lnTo>
                  <a:lnTo>
                    <a:pt x="130" y="69"/>
                  </a:lnTo>
                  <a:lnTo>
                    <a:pt x="129" y="69"/>
                  </a:lnTo>
                  <a:lnTo>
                    <a:pt x="124" y="69"/>
                  </a:lnTo>
                  <a:lnTo>
                    <a:pt x="118" y="68"/>
                  </a:lnTo>
                  <a:lnTo>
                    <a:pt x="111" y="67"/>
                  </a:lnTo>
                  <a:lnTo>
                    <a:pt x="104" y="67"/>
                  </a:lnTo>
                  <a:lnTo>
                    <a:pt x="96" y="66"/>
                  </a:lnTo>
                  <a:lnTo>
                    <a:pt x="88" y="63"/>
                  </a:lnTo>
                  <a:lnTo>
                    <a:pt x="81" y="62"/>
                  </a:lnTo>
                  <a:lnTo>
                    <a:pt x="74" y="60"/>
                  </a:lnTo>
                  <a:lnTo>
                    <a:pt x="70" y="56"/>
                  </a:lnTo>
                  <a:lnTo>
                    <a:pt x="66" y="52"/>
                  </a:lnTo>
                  <a:lnTo>
                    <a:pt x="61" y="46"/>
                  </a:lnTo>
                  <a:lnTo>
                    <a:pt x="57" y="43"/>
                  </a:lnTo>
                  <a:lnTo>
                    <a:pt x="54" y="38"/>
                  </a:lnTo>
                  <a:lnTo>
                    <a:pt x="49" y="33"/>
                  </a:lnTo>
                  <a:lnTo>
                    <a:pt x="44" y="29"/>
                  </a:lnTo>
                  <a:lnTo>
                    <a:pt x="36" y="22"/>
                  </a:lnTo>
                  <a:lnTo>
                    <a:pt x="31" y="15"/>
                  </a:lnTo>
                  <a:lnTo>
                    <a:pt x="25" y="10"/>
                  </a:lnTo>
                  <a:lnTo>
                    <a:pt x="20" y="7"/>
                  </a:lnTo>
                  <a:lnTo>
                    <a:pt x="16" y="5"/>
                  </a:lnTo>
                  <a:lnTo>
                    <a:pt x="11" y="2"/>
                  </a:lnTo>
                  <a:lnTo>
                    <a:pt x="6" y="1"/>
                  </a:lnTo>
                  <a:lnTo>
                    <a:pt x="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HN"/>
            </a:p>
          </p:txBody>
        </p:sp>
        <p:sp>
          <p:nvSpPr>
            <p:cNvPr id="96" name="Freeform 78"/>
            <p:cNvSpPr>
              <a:spLocks/>
            </p:cNvSpPr>
            <p:nvPr/>
          </p:nvSpPr>
          <p:spPr bwMode="auto">
            <a:xfrm>
              <a:off x="3698" y="2984"/>
              <a:ext cx="293" cy="156"/>
            </a:xfrm>
            <a:custGeom>
              <a:avLst/>
              <a:gdLst/>
              <a:ahLst/>
              <a:cxnLst>
                <a:cxn ang="0">
                  <a:pos x="143" y="0"/>
                </a:cxn>
                <a:cxn ang="0">
                  <a:pos x="94" y="63"/>
                </a:cxn>
                <a:cxn ang="0">
                  <a:pos x="0" y="312"/>
                </a:cxn>
                <a:cxn ang="0">
                  <a:pos x="34" y="312"/>
                </a:cxn>
                <a:cxn ang="0">
                  <a:pos x="68" y="312"/>
                </a:cxn>
                <a:cxn ang="0">
                  <a:pos x="102" y="312"/>
                </a:cxn>
                <a:cxn ang="0">
                  <a:pos x="135" y="312"/>
                </a:cxn>
                <a:cxn ang="0">
                  <a:pos x="169" y="312"/>
                </a:cxn>
                <a:cxn ang="0">
                  <a:pos x="203" y="312"/>
                </a:cxn>
                <a:cxn ang="0">
                  <a:pos x="237" y="312"/>
                </a:cxn>
                <a:cxn ang="0">
                  <a:pos x="270" y="312"/>
                </a:cxn>
                <a:cxn ang="0">
                  <a:pos x="303" y="312"/>
                </a:cxn>
                <a:cxn ang="0">
                  <a:pos x="338" y="312"/>
                </a:cxn>
                <a:cxn ang="0">
                  <a:pos x="371" y="312"/>
                </a:cxn>
                <a:cxn ang="0">
                  <a:pos x="405" y="312"/>
                </a:cxn>
                <a:cxn ang="0">
                  <a:pos x="438" y="312"/>
                </a:cxn>
                <a:cxn ang="0">
                  <a:pos x="473" y="312"/>
                </a:cxn>
                <a:cxn ang="0">
                  <a:pos x="506" y="312"/>
                </a:cxn>
                <a:cxn ang="0">
                  <a:pos x="539" y="312"/>
                </a:cxn>
                <a:cxn ang="0">
                  <a:pos x="586" y="106"/>
                </a:cxn>
                <a:cxn ang="0">
                  <a:pos x="143" y="0"/>
                </a:cxn>
              </a:cxnLst>
              <a:rect l="0" t="0" r="r" b="b"/>
              <a:pathLst>
                <a:path w="586" h="312">
                  <a:moveTo>
                    <a:pt x="143" y="0"/>
                  </a:moveTo>
                  <a:lnTo>
                    <a:pt x="94" y="63"/>
                  </a:lnTo>
                  <a:lnTo>
                    <a:pt x="0" y="312"/>
                  </a:lnTo>
                  <a:lnTo>
                    <a:pt x="34" y="312"/>
                  </a:lnTo>
                  <a:lnTo>
                    <a:pt x="68" y="312"/>
                  </a:lnTo>
                  <a:lnTo>
                    <a:pt x="102" y="312"/>
                  </a:lnTo>
                  <a:lnTo>
                    <a:pt x="135" y="312"/>
                  </a:lnTo>
                  <a:lnTo>
                    <a:pt x="169" y="312"/>
                  </a:lnTo>
                  <a:lnTo>
                    <a:pt x="203" y="312"/>
                  </a:lnTo>
                  <a:lnTo>
                    <a:pt x="237" y="312"/>
                  </a:lnTo>
                  <a:lnTo>
                    <a:pt x="270" y="312"/>
                  </a:lnTo>
                  <a:lnTo>
                    <a:pt x="303" y="312"/>
                  </a:lnTo>
                  <a:lnTo>
                    <a:pt x="338" y="312"/>
                  </a:lnTo>
                  <a:lnTo>
                    <a:pt x="371" y="312"/>
                  </a:lnTo>
                  <a:lnTo>
                    <a:pt x="405" y="312"/>
                  </a:lnTo>
                  <a:lnTo>
                    <a:pt x="438" y="312"/>
                  </a:lnTo>
                  <a:lnTo>
                    <a:pt x="473" y="312"/>
                  </a:lnTo>
                  <a:lnTo>
                    <a:pt x="506" y="312"/>
                  </a:lnTo>
                  <a:lnTo>
                    <a:pt x="539" y="312"/>
                  </a:lnTo>
                  <a:lnTo>
                    <a:pt x="586" y="106"/>
                  </a:lnTo>
                  <a:lnTo>
                    <a:pt x="14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HN"/>
            </a:p>
          </p:txBody>
        </p:sp>
        <p:sp>
          <p:nvSpPr>
            <p:cNvPr id="97" name="Freeform 79"/>
            <p:cNvSpPr>
              <a:spLocks/>
            </p:cNvSpPr>
            <p:nvPr/>
          </p:nvSpPr>
          <p:spPr bwMode="auto">
            <a:xfrm>
              <a:off x="3709" y="3014"/>
              <a:ext cx="50" cy="126"/>
            </a:xfrm>
            <a:custGeom>
              <a:avLst/>
              <a:gdLst/>
              <a:ahLst/>
              <a:cxnLst>
                <a:cxn ang="0">
                  <a:pos x="91" y="12"/>
                </a:cxn>
                <a:cxn ang="0">
                  <a:pos x="0" y="252"/>
                </a:cxn>
                <a:cxn ang="0">
                  <a:pos x="5" y="252"/>
                </a:cxn>
                <a:cxn ang="0">
                  <a:pos x="10" y="252"/>
                </a:cxn>
                <a:cxn ang="0">
                  <a:pos x="13" y="252"/>
                </a:cxn>
                <a:cxn ang="0">
                  <a:pos x="18" y="252"/>
                </a:cxn>
                <a:cxn ang="0">
                  <a:pos x="101" y="0"/>
                </a:cxn>
                <a:cxn ang="0">
                  <a:pos x="91" y="12"/>
                </a:cxn>
              </a:cxnLst>
              <a:rect l="0" t="0" r="r" b="b"/>
              <a:pathLst>
                <a:path w="101" h="252">
                  <a:moveTo>
                    <a:pt x="91" y="12"/>
                  </a:moveTo>
                  <a:lnTo>
                    <a:pt x="0" y="252"/>
                  </a:lnTo>
                  <a:lnTo>
                    <a:pt x="5" y="252"/>
                  </a:lnTo>
                  <a:lnTo>
                    <a:pt x="10" y="252"/>
                  </a:lnTo>
                  <a:lnTo>
                    <a:pt x="13" y="252"/>
                  </a:lnTo>
                  <a:lnTo>
                    <a:pt x="18" y="252"/>
                  </a:lnTo>
                  <a:lnTo>
                    <a:pt x="101" y="0"/>
                  </a:lnTo>
                  <a:lnTo>
                    <a:pt x="91" y="12"/>
                  </a:lnTo>
                  <a:close/>
                </a:path>
              </a:pathLst>
            </a:custGeom>
            <a:solidFill>
              <a:srgbClr val="B2B2B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HN"/>
            </a:p>
          </p:txBody>
        </p:sp>
        <p:sp>
          <p:nvSpPr>
            <p:cNvPr id="98" name="Freeform 80"/>
            <p:cNvSpPr>
              <a:spLocks/>
            </p:cNvSpPr>
            <p:nvPr/>
          </p:nvSpPr>
          <p:spPr bwMode="auto">
            <a:xfrm>
              <a:off x="3729" y="2995"/>
              <a:ext cx="249" cy="145"/>
            </a:xfrm>
            <a:custGeom>
              <a:avLst/>
              <a:gdLst/>
              <a:ahLst/>
              <a:cxnLst>
                <a:cxn ang="0">
                  <a:pos x="95" y="0"/>
                </a:cxn>
                <a:cxn ang="0">
                  <a:pos x="0" y="289"/>
                </a:cxn>
                <a:cxn ang="0">
                  <a:pos x="28" y="289"/>
                </a:cxn>
                <a:cxn ang="0">
                  <a:pos x="56" y="289"/>
                </a:cxn>
                <a:cxn ang="0">
                  <a:pos x="85" y="289"/>
                </a:cxn>
                <a:cxn ang="0">
                  <a:pos x="113" y="289"/>
                </a:cxn>
                <a:cxn ang="0">
                  <a:pos x="141" y="289"/>
                </a:cxn>
                <a:cxn ang="0">
                  <a:pos x="170" y="289"/>
                </a:cxn>
                <a:cxn ang="0">
                  <a:pos x="198" y="289"/>
                </a:cxn>
                <a:cxn ang="0">
                  <a:pos x="227" y="289"/>
                </a:cxn>
                <a:cxn ang="0">
                  <a:pos x="255" y="289"/>
                </a:cxn>
                <a:cxn ang="0">
                  <a:pos x="283" y="289"/>
                </a:cxn>
                <a:cxn ang="0">
                  <a:pos x="312" y="289"/>
                </a:cxn>
                <a:cxn ang="0">
                  <a:pos x="341" y="289"/>
                </a:cxn>
                <a:cxn ang="0">
                  <a:pos x="368" y="289"/>
                </a:cxn>
                <a:cxn ang="0">
                  <a:pos x="397" y="289"/>
                </a:cxn>
                <a:cxn ang="0">
                  <a:pos x="425" y="289"/>
                </a:cxn>
                <a:cxn ang="0">
                  <a:pos x="453" y="289"/>
                </a:cxn>
                <a:cxn ang="0">
                  <a:pos x="497" y="97"/>
                </a:cxn>
                <a:cxn ang="0">
                  <a:pos x="95" y="0"/>
                </a:cxn>
              </a:cxnLst>
              <a:rect l="0" t="0" r="r" b="b"/>
              <a:pathLst>
                <a:path w="497" h="289">
                  <a:moveTo>
                    <a:pt x="95" y="0"/>
                  </a:moveTo>
                  <a:lnTo>
                    <a:pt x="0" y="289"/>
                  </a:lnTo>
                  <a:lnTo>
                    <a:pt x="28" y="289"/>
                  </a:lnTo>
                  <a:lnTo>
                    <a:pt x="56" y="289"/>
                  </a:lnTo>
                  <a:lnTo>
                    <a:pt x="85" y="289"/>
                  </a:lnTo>
                  <a:lnTo>
                    <a:pt x="113" y="289"/>
                  </a:lnTo>
                  <a:lnTo>
                    <a:pt x="141" y="289"/>
                  </a:lnTo>
                  <a:lnTo>
                    <a:pt x="170" y="289"/>
                  </a:lnTo>
                  <a:lnTo>
                    <a:pt x="198" y="289"/>
                  </a:lnTo>
                  <a:lnTo>
                    <a:pt x="227" y="289"/>
                  </a:lnTo>
                  <a:lnTo>
                    <a:pt x="255" y="289"/>
                  </a:lnTo>
                  <a:lnTo>
                    <a:pt x="283" y="289"/>
                  </a:lnTo>
                  <a:lnTo>
                    <a:pt x="312" y="289"/>
                  </a:lnTo>
                  <a:lnTo>
                    <a:pt x="341" y="289"/>
                  </a:lnTo>
                  <a:lnTo>
                    <a:pt x="368" y="289"/>
                  </a:lnTo>
                  <a:lnTo>
                    <a:pt x="397" y="289"/>
                  </a:lnTo>
                  <a:lnTo>
                    <a:pt x="425" y="289"/>
                  </a:lnTo>
                  <a:lnTo>
                    <a:pt x="453" y="289"/>
                  </a:lnTo>
                  <a:lnTo>
                    <a:pt x="497" y="97"/>
                  </a:lnTo>
                  <a:lnTo>
                    <a:pt x="95" y="0"/>
                  </a:lnTo>
                  <a:close/>
                </a:path>
              </a:pathLst>
            </a:custGeom>
            <a:solidFill>
              <a:srgbClr val="FC708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HN"/>
            </a:p>
          </p:txBody>
        </p:sp>
      </p:grpSp>
      <p:grpSp>
        <p:nvGrpSpPr>
          <p:cNvPr id="102" name="101 Grupo"/>
          <p:cNvGrpSpPr/>
          <p:nvPr/>
        </p:nvGrpSpPr>
        <p:grpSpPr>
          <a:xfrm>
            <a:off x="5496731" y="2421276"/>
            <a:ext cx="2743200" cy="1752600"/>
            <a:chOff x="5496731" y="2421276"/>
            <a:chExt cx="2743200" cy="1752600"/>
          </a:xfrm>
        </p:grpSpPr>
        <p:sp>
          <p:nvSpPr>
            <p:cNvPr id="99" name="AutoShape 82"/>
            <p:cNvSpPr>
              <a:spLocks noChangeArrowheads="1"/>
            </p:cNvSpPr>
            <p:nvPr/>
          </p:nvSpPr>
          <p:spPr bwMode="auto">
            <a:xfrm rot="784808">
              <a:off x="5496731" y="2421276"/>
              <a:ext cx="2743200" cy="1752600"/>
            </a:xfrm>
            <a:prstGeom prst="cloudCallout">
              <a:avLst>
                <a:gd name="adj1" fmla="val -32421"/>
                <a:gd name="adj2" fmla="val 76532"/>
              </a:avLst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algn="ctr"/>
              <a:endParaRPr lang="es-E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00" name="WordArt 83"/>
            <p:cNvSpPr>
              <a:spLocks noChangeArrowheads="1" noChangeShapeType="1" noTextEdit="1"/>
            </p:cNvSpPr>
            <p:nvPr/>
          </p:nvSpPr>
          <p:spPr bwMode="auto">
            <a:xfrm>
              <a:off x="6172200" y="2667000"/>
              <a:ext cx="1524000" cy="99060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s-HN" sz="3600" kern="10" dirty="0">
                  <a:ln w="19050">
                    <a:solidFill>
                      <a:srgbClr val="99CCFF"/>
                    </a:solidFill>
                    <a:round/>
                    <a:headEnd type="none" w="sm" len="sm"/>
                    <a:tailEnd type="none" w="sm" len="sm"/>
                  </a:ln>
                  <a:solidFill>
                    <a:schemeClr val="accent2"/>
                  </a:solidFill>
                  <a:effectLst>
                    <a:outerShdw dist="35921" dir="2700000" algn="ctr" rotWithShape="0">
                      <a:srgbClr val="990000"/>
                    </a:outerShdw>
                  </a:effectLst>
                  <a:latin typeface="Impact"/>
                </a:rPr>
                <a:t>Las </a:t>
              </a:r>
            </a:p>
            <a:p>
              <a:pPr algn="ctr"/>
              <a:r>
                <a:rPr lang="es-HN" sz="3600" kern="10" dirty="0">
                  <a:ln w="19050">
                    <a:solidFill>
                      <a:srgbClr val="99CCFF"/>
                    </a:solidFill>
                    <a:round/>
                    <a:headEnd type="none" w="sm" len="sm"/>
                    <a:tailEnd type="none" w="sm" len="sm"/>
                  </a:ln>
                  <a:solidFill>
                    <a:schemeClr val="accent2"/>
                  </a:solidFill>
                  <a:effectLst>
                    <a:outerShdw dist="35921" dir="2700000" algn="ctr" rotWithShape="0">
                      <a:srgbClr val="990000"/>
                    </a:outerShdw>
                  </a:effectLst>
                  <a:latin typeface="Impact"/>
                </a:rPr>
                <a:t>Visitas</a:t>
              </a:r>
            </a:p>
          </p:txBody>
        </p:sp>
      </p:grpSp>
      <p:pic>
        <p:nvPicPr>
          <p:cNvPr id="103" name="Picture 2" descr="H:\grupos pequeños\logoPC GAL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2400" y="39189"/>
            <a:ext cx="1371600" cy="1332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101" name="11 Grupo"/>
          <p:cNvGrpSpPr/>
          <p:nvPr/>
        </p:nvGrpSpPr>
        <p:grpSpPr>
          <a:xfrm>
            <a:off x="0" y="6172188"/>
            <a:ext cx="9144000" cy="457199"/>
            <a:chOff x="0" y="6324600"/>
            <a:chExt cx="9144000" cy="533400"/>
          </a:xfrm>
        </p:grpSpPr>
        <p:sp>
          <p:nvSpPr>
            <p:cNvPr id="104" name="10 Rectángulo"/>
            <p:cNvSpPr/>
            <p:nvPr/>
          </p:nvSpPr>
          <p:spPr>
            <a:xfrm>
              <a:off x="0" y="6477000"/>
              <a:ext cx="6553200" cy="38100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HN"/>
            </a:p>
          </p:txBody>
        </p:sp>
        <p:sp>
          <p:nvSpPr>
            <p:cNvPr id="113" name="8 Recortar rectángulo de esquina sencilla"/>
            <p:cNvSpPr/>
            <p:nvPr/>
          </p:nvSpPr>
          <p:spPr>
            <a:xfrm flipH="1">
              <a:off x="6324600" y="6324600"/>
              <a:ext cx="2819400" cy="533400"/>
            </a:xfrm>
            <a:prstGeom prst="snip1Rect">
              <a:avLst>
                <a:gd name="adj" fmla="val 50000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HN"/>
            </a:p>
          </p:txBody>
        </p:sp>
      </p:grpSp>
      <p:sp>
        <p:nvSpPr>
          <p:cNvPr id="114" name="9 Rectángulo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s-HN"/>
          </a:p>
        </p:txBody>
      </p:sp>
      <p:sp>
        <p:nvSpPr>
          <p:cNvPr id="115" name="4 Marcador de pie de página"/>
          <p:cNvSpPr txBox="1">
            <a:spLocks/>
          </p:cNvSpPr>
          <p:nvPr/>
        </p:nvSpPr>
        <p:spPr bwMode="gray">
          <a:xfrm>
            <a:off x="0" y="6324600"/>
            <a:ext cx="9906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NIVEL II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</a:endParaRPr>
          </a:p>
        </p:txBody>
      </p:sp>
      <p:sp>
        <p:nvSpPr>
          <p:cNvPr id="116" name="4 Marcador de pie de página"/>
          <p:cNvSpPr>
            <a:spLocks noGrp="1"/>
          </p:cNvSpPr>
          <p:nvPr/>
        </p:nvSpPr>
        <p:spPr bwMode="auto">
          <a:xfrm>
            <a:off x="990600" y="6629400"/>
            <a:ext cx="8153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US" sz="1200" dirty="0" smtClean="0">
                <a:solidFill>
                  <a:schemeClr val="bg1"/>
                </a:solidFill>
              </a:rPr>
              <a:t>UNION VENEZOLANA ORIENTAL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17" name="4 Marcador de pie de página"/>
          <p:cNvSpPr txBox="1">
            <a:spLocks/>
          </p:cNvSpPr>
          <p:nvPr/>
        </p:nvSpPr>
        <p:spPr bwMode="gray">
          <a:xfrm>
            <a:off x="6553200" y="61722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CERTIFICACIÓN DE LÍDERES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18" name="4 Marcador de pie de página"/>
          <p:cNvSpPr txBox="1">
            <a:spLocks/>
          </p:cNvSpPr>
          <p:nvPr/>
        </p:nvSpPr>
        <p:spPr bwMode="auto">
          <a:xfrm>
            <a:off x="990600" y="6324600"/>
            <a:ext cx="541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Cómo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aumentar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las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visitas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en mi GP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Owner.FÚNEZMEJIA\My Documents\My Pictures\Fondos 2009\Fondos PPT 2009\Imágenes con degrado\Hugging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209800" y="758822"/>
            <a:ext cx="5481637" cy="5870578"/>
          </a:xfrm>
          <a:prstGeom prst="rect">
            <a:avLst/>
          </a:prstGeom>
          <a:noFill/>
        </p:spPr>
      </p:pic>
      <p:grpSp>
        <p:nvGrpSpPr>
          <p:cNvPr id="3" name="14 Grupo"/>
          <p:cNvGrpSpPr/>
          <p:nvPr/>
        </p:nvGrpSpPr>
        <p:grpSpPr>
          <a:xfrm>
            <a:off x="-110010" y="2209800"/>
            <a:ext cx="1332948" cy="2215991"/>
            <a:chOff x="1610719" y="831037"/>
            <a:chExt cx="980081" cy="2321479"/>
          </a:xfrm>
        </p:grpSpPr>
        <p:grpSp>
          <p:nvGrpSpPr>
            <p:cNvPr id="8" name="Group 3"/>
            <p:cNvGrpSpPr>
              <a:grpSpLocks/>
            </p:cNvGrpSpPr>
            <p:nvPr/>
          </p:nvGrpSpPr>
          <p:grpSpPr bwMode="auto">
            <a:xfrm>
              <a:off x="1828800" y="1795463"/>
              <a:ext cx="762000" cy="665162"/>
              <a:chOff x="1110" y="2656"/>
              <a:chExt cx="1549" cy="1351"/>
            </a:xfrm>
          </p:grpSpPr>
          <p:sp>
            <p:nvSpPr>
              <p:cNvPr id="18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19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20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</p:grpSp>
        <p:sp>
          <p:nvSpPr>
            <p:cNvPr id="17" name="Text Box 13"/>
            <p:cNvSpPr txBox="1">
              <a:spLocks noChangeArrowheads="1"/>
            </p:cNvSpPr>
            <p:nvPr/>
          </p:nvSpPr>
          <p:spPr bwMode="gray">
            <a:xfrm>
              <a:off x="1610719" y="831037"/>
              <a:ext cx="977333" cy="232147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38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roadway" pitchFamily="82" charset="0"/>
                </a:rPr>
                <a:t>7</a:t>
              </a:r>
              <a:endParaRPr lang="en-US" sz="13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adway" pitchFamily="82" charset="0"/>
              </a:endParaRPr>
            </a:p>
          </p:txBody>
        </p:sp>
      </p:grpSp>
      <p:pic>
        <p:nvPicPr>
          <p:cNvPr id="21" name="Picture 17" descr="G:\Multimedia 2007 Trabajos\Division Interamericana\LOG OF 3.png"/>
          <p:cNvPicPr>
            <a:picLocks noChangeAspect="1" noChangeArrowheads="1"/>
          </p:cNvPicPr>
          <p:nvPr/>
        </p:nvPicPr>
        <p:blipFill>
          <a:blip r:embed="rId3" cstate="print"/>
          <a:srcRect l="3030" t="13880" r="6061" b="24430"/>
          <a:stretch>
            <a:fillRect/>
          </a:stretch>
        </p:blipFill>
        <p:spPr bwMode="auto">
          <a:xfrm>
            <a:off x="8077200" y="5551714"/>
            <a:ext cx="673100" cy="5769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3" name="Rectangle 3"/>
          <p:cNvSpPr txBox="1">
            <a:spLocks noChangeArrowheads="1"/>
          </p:cNvSpPr>
          <p:nvPr/>
        </p:nvSpPr>
        <p:spPr bwMode="auto">
          <a:xfrm>
            <a:off x="914400" y="1066800"/>
            <a:ext cx="73914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A </a:t>
            </a:r>
            <a:r>
              <a:rPr kumimoji="0" lang="en-US" sz="40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partir</a:t>
            </a:r>
            <a:r>
              <a:rPr kumimoji="0" 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de la </a:t>
            </a:r>
            <a:r>
              <a:rPr kumimoji="0" lang="en-US" sz="40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segunda</a:t>
            </a:r>
            <a:r>
              <a:rPr kumimoji="0" 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</a:t>
            </a:r>
            <a:r>
              <a:rPr kumimoji="0" lang="en-US" sz="40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reunión</a:t>
            </a:r>
            <a:r>
              <a:rPr lang="en-US" sz="4000" b="1" kern="0" dirty="0" smtClean="0">
                <a:latin typeface="Arial Rounded MT Bold" pitchFamily="34" charset="0"/>
              </a:rPr>
              <a:t>, no </a:t>
            </a:r>
            <a:r>
              <a:rPr lang="en-US" sz="4000" b="1" kern="0" dirty="0" err="1" smtClean="0">
                <a:latin typeface="Arial Rounded MT Bold" pitchFamily="34" charset="0"/>
              </a:rPr>
              <a:t>trate</a:t>
            </a:r>
            <a:r>
              <a:rPr lang="en-US" sz="4000" b="1" kern="0" dirty="0" smtClean="0">
                <a:latin typeface="Arial Rounded MT Bold" pitchFamily="34" charset="0"/>
              </a:rPr>
              <a:t> a la </a:t>
            </a:r>
            <a:r>
              <a:rPr lang="en-US" sz="4000" b="1" kern="0" dirty="0" err="1" smtClean="0">
                <a:latin typeface="Arial Rounded MT Bold" pitchFamily="34" charset="0"/>
              </a:rPr>
              <a:t>visita</a:t>
            </a:r>
            <a:r>
              <a:rPr lang="en-US" sz="4000" b="1" kern="0" dirty="0" smtClean="0">
                <a:latin typeface="Arial Rounded MT Bold" pitchFamily="34" charset="0"/>
              </a:rPr>
              <a:t> </a:t>
            </a:r>
            <a:r>
              <a:rPr lang="en-US" sz="4000" b="1" kern="0" dirty="0" err="1" smtClean="0">
                <a:latin typeface="Arial Rounded MT Bold" pitchFamily="34" charset="0"/>
              </a:rPr>
              <a:t>como</a:t>
            </a:r>
            <a:r>
              <a:rPr lang="en-US" sz="4000" b="1" kern="0" dirty="0" smtClean="0">
                <a:latin typeface="Arial Rounded MT Bold" pitchFamily="34" charset="0"/>
              </a:rPr>
              <a:t> </a:t>
            </a:r>
            <a:r>
              <a:rPr lang="en-US" sz="4000" b="1" kern="0" dirty="0" err="1" smtClean="0">
                <a:latin typeface="Arial Rounded MT Bold" pitchFamily="34" charset="0"/>
              </a:rPr>
              <a:t>tal</a:t>
            </a:r>
            <a:r>
              <a:rPr lang="en-US" sz="4000" b="1" kern="0" dirty="0" smtClean="0">
                <a:latin typeface="Arial Rounded MT Bold" pitchFamily="34" charset="0"/>
              </a:rPr>
              <a:t>; </a:t>
            </a:r>
            <a:r>
              <a:rPr lang="en-US" sz="4000" b="1" kern="0" dirty="0" err="1" smtClean="0">
                <a:latin typeface="Arial Rounded MT Bold" pitchFamily="34" charset="0"/>
              </a:rPr>
              <a:t>ya</a:t>
            </a:r>
            <a:r>
              <a:rPr lang="en-US" sz="4000" b="1" kern="0" dirty="0" smtClean="0">
                <a:latin typeface="Arial Rounded MT Bold" pitchFamily="34" charset="0"/>
              </a:rPr>
              <a:t> no la </a:t>
            </a:r>
            <a:r>
              <a:rPr lang="en-US" sz="4000" b="1" kern="0" dirty="0" err="1" smtClean="0">
                <a:latin typeface="Arial Rounded MT Bold" pitchFamily="34" charset="0"/>
              </a:rPr>
              <a:t>llame</a:t>
            </a:r>
            <a:r>
              <a:rPr lang="en-US" sz="4000" b="1" kern="0" dirty="0" smtClean="0">
                <a:latin typeface="Arial Rounded MT Bold" pitchFamily="34" charset="0"/>
              </a:rPr>
              <a:t>                “</a:t>
            </a:r>
            <a:r>
              <a:rPr lang="en-US" sz="4000" b="1" kern="0" dirty="0" err="1" smtClean="0">
                <a:latin typeface="Arial Rounded MT Bold" pitchFamily="34" charset="0"/>
              </a:rPr>
              <a:t>visita</a:t>
            </a:r>
            <a:r>
              <a:rPr lang="en-US" sz="4000" b="1" kern="0" dirty="0" smtClean="0">
                <a:latin typeface="Arial Rounded MT Bold" pitchFamily="34" charset="0"/>
              </a:rPr>
              <a:t>”.</a:t>
            </a: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tabLst/>
              <a:defRPr/>
            </a:pPr>
            <a:endParaRPr lang="en-US" sz="4000" b="1" kern="0" dirty="0" smtClean="0">
              <a:latin typeface="Arial Rounded MT Bold" pitchFamily="34" charset="0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tabLst/>
              <a:defRPr/>
            </a:pPr>
            <a:r>
              <a:rPr kumimoji="0" 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¡</a:t>
            </a:r>
            <a:r>
              <a:rPr kumimoji="0" lang="en-US" sz="40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Bienvenido</a:t>
            </a:r>
            <a:r>
              <a:rPr kumimoji="0" 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</a:t>
            </a:r>
            <a:r>
              <a:rPr kumimoji="0" lang="en-US" sz="40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hermano</a:t>
            </a:r>
            <a:r>
              <a:rPr kumimoji="0" 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!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				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Rounded MT Bold" pitchFamily="34" charset="0"/>
              </a:rPr>
              <a:t/>
            </a:r>
            <a:b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Rounded MT Bold" pitchFamily="34" charset="0"/>
              </a:rPr>
            </a:b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 Rounded MT Bold" pitchFamily="34" charset="0"/>
            </a:endParaRPr>
          </a:p>
        </p:txBody>
      </p:sp>
      <p:sp>
        <p:nvSpPr>
          <p:cNvPr id="86" name="Rectangle 2"/>
          <p:cNvSpPr txBox="1">
            <a:spLocks noChangeArrowheads="1"/>
          </p:cNvSpPr>
          <p:nvPr/>
        </p:nvSpPr>
        <p:spPr bwMode="white">
          <a:xfrm>
            <a:off x="457200" y="0"/>
            <a:ext cx="7391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ritannic Bold" pitchFamily="34" charset="0"/>
                <a:ea typeface="+mj-ea"/>
                <a:cs typeface="+mj-cs"/>
              </a:rPr>
              <a:t>CÓMO AUMENTAR LAS VISITAS A MI G.P.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ritannic Bold" pitchFamily="34" charset="0"/>
              <a:ea typeface="+mj-ea"/>
              <a:cs typeface="+mj-cs"/>
            </a:endParaRPr>
          </a:p>
        </p:txBody>
      </p:sp>
      <p:pic>
        <p:nvPicPr>
          <p:cNvPr id="24" name="Picture 2" descr="H:\grupos pequeños\logoPC GALA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72400" y="39189"/>
            <a:ext cx="1371600" cy="1332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22" name="11 Grupo"/>
          <p:cNvGrpSpPr/>
          <p:nvPr/>
        </p:nvGrpSpPr>
        <p:grpSpPr>
          <a:xfrm>
            <a:off x="0" y="6172188"/>
            <a:ext cx="9144000" cy="457199"/>
            <a:chOff x="0" y="6324600"/>
            <a:chExt cx="9144000" cy="533400"/>
          </a:xfrm>
        </p:grpSpPr>
        <p:sp>
          <p:nvSpPr>
            <p:cNvPr id="25" name="10 Rectángulo"/>
            <p:cNvSpPr/>
            <p:nvPr/>
          </p:nvSpPr>
          <p:spPr>
            <a:xfrm>
              <a:off x="0" y="6477000"/>
              <a:ext cx="6553200" cy="38100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HN"/>
            </a:p>
          </p:txBody>
        </p:sp>
        <p:sp>
          <p:nvSpPr>
            <p:cNvPr id="34" name="8 Recortar rectángulo de esquina sencilla"/>
            <p:cNvSpPr/>
            <p:nvPr/>
          </p:nvSpPr>
          <p:spPr>
            <a:xfrm flipH="1">
              <a:off x="6324600" y="6324600"/>
              <a:ext cx="2819400" cy="533400"/>
            </a:xfrm>
            <a:prstGeom prst="snip1Rect">
              <a:avLst>
                <a:gd name="adj" fmla="val 50000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HN"/>
            </a:p>
          </p:txBody>
        </p:sp>
      </p:grpSp>
      <p:sp>
        <p:nvSpPr>
          <p:cNvPr id="35" name="9 Rectángulo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s-HN"/>
          </a:p>
        </p:txBody>
      </p:sp>
      <p:sp>
        <p:nvSpPr>
          <p:cNvPr id="36" name="4 Marcador de pie de página"/>
          <p:cNvSpPr txBox="1">
            <a:spLocks/>
          </p:cNvSpPr>
          <p:nvPr/>
        </p:nvSpPr>
        <p:spPr bwMode="gray">
          <a:xfrm>
            <a:off x="0" y="6324600"/>
            <a:ext cx="9906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NIVEL II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</a:endParaRPr>
          </a:p>
        </p:txBody>
      </p:sp>
      <p:sp>
        <p:nvSpPr>
          <p:cNvPr id="37" name="4 Marcador de pie de página"/>
          <p:cNvSpPr>
            <a:spLocks noGrp="1"/>
          </p:cNvSpPr>
          <p:nvPr/>
        </p:nvSpPr>
        <p:spPr bwMode="auto">
          <a:xfrm>
            <a:off x="990600" y="6629400"/>
            <a:ext cx="8153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US" sz="1200" dirty="0" smtClean="0">
                <a:solidFill>
                  <a:schemeClr val="bg1"/>
                </a:solidFill>
              </a:rPr>
              <a:t>UNION VENEZOLANA ORIENTAL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38" name="4 Marcador de pie de página"/>
          <p:cNvSpPr txBox="1">
            <a:spLocks/>
          </p:cNvSpPr>
          <p:nvPr/>
        </p:nvSpPr>
        <p:spPr bwMode="gray">
          <a:xfrm>
            <a:off x="6553200" y="61722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CERTIFICACIÓN DE LÍDERES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9" name="4 Marcador de pie de página"/>
          <p:cNvSpPr txBox="1">
            <a:spLocks/>
          </p:cNvSpPr>
          <p:nvPr/>
        </p:nvSpPr>
        <p:spPr bwMode="auto">
          <a:xfrm>
            <a:off x="990600" y="6324600"/>
            <a:ext cx="541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Cómo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aumentar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las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visitas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en mi GP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uild="p" bldLvl="2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14 Grupo"/>
          <p:cNvGrpSpPr/>
          <p:nvPr/>
        </p:nvGrpSpPr>
        <p:grpSpPr>
          <a:xfrm>
            <a:off x="0" y="2209800"/>
            <a:ext cx="1329210" cy="2215991"/>
            <a:chOff x="1691603" y="831037"/>
            <a:chExt cx="977331" cy="2321479"/>
          </a:xfrm>
        </p:grpSpPr>
        <p:grpSp>
          <p:nvGrpSpPr>
            <p:cNvPr id="8" name="Group 3"/>
            <p:cNvGrpSpPr>
              <a:grpSpLocks/>
            </p:cNvGrpSpPr>
            <p:nvPr/>
          </p:nvGrpSpPr>
          <p:grpSpPr bwMode="auto">
            <a:xfrm>
              <a:off x="1828800" y="1795463"/>
              <a:ext cx="762000" cy="665162"/>
              <a:chOff x="1110" y="2656"/>
              <a:chExt cx="1549" cy="1351"/>
            </a:xfrm>
          </p:grpSpPr>
          <p:sp>
            <p:nvSpPr>
              <p:cNvPr id="18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4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19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4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20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4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</p:grpSp>
        <p:sp>
          <p:nvSpPr>
            <p:cNvPr id="17" name="Text Box 13"/>
            <p:cNvSpPr txBox="1">
              <a:spLocks noChangeArrowheads="1"/>
            </p:cNvSpPr>
            <p:nvPr/>
          </p:nvSpPr>
          <p:spPr bwMode="gray">
            <a:xfrm>
              <a:off x="1691603" y="831037"/>
              <a:ext cx="977331" cy="232147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38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roadway" pitchFamily="82" charset="0"/>
                </a:rPr>
                <a:t>8</a:t>
              </a:r>
              <a:endParaRPr lang="en-US" sz="13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adway" pitchFamily="82" charset="0"/>
              </a:endParaRPr>
            </a:p>
          </p:txBody>
        </p:sp>
      </p:grpSp>
      <p:pic>
        <p:nvPicPr>
          <p:cNvPr id="21" name="Picture 17" descr="G:\Multimedia 2007 Trabajos\Division Interamericana\LOG OF 3.png"/>
          <p:cNvPicPr>
            <a:picLocks noChangeAspect="1" noChangeArrowheads="1"/>
          </p:cNvPicPr>
          <p:nvPr/>
        </p:nvPicPr>
        <p:blipFill>
          <a:blip r:embed="rId2" cstate="print"/>
          <a:srcRect l="3030" t="13880" r="6061" b="24430"/>
          <a:stretch>
            <a:fillRect/>
          </a:stretch>
        </p:blipFill>
        <p:spPr bwMode="auto">
          <a:xfrm>
            <a:off x="8077200" y="5551714"/>
            <a:ext cx="673100" cy="5769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3" name="Rectangle 3"/>
          <p:cNvSpPr txBox="1">
            <a:spLocks noChangeArrowheads="1"/>
          </p:cNvSpPr>
          <p:nvPr/>
        </p:nvSpPr>
        <p:spPr bwMode="auto">
          <a:xfrm>
            <a:off x="990600" y="1143000"/>
            <a:ext cx="7239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En </a:t>
            </a:r>
            <a:r>
              <a:rPr kumimoji="0" lang="en-US" sz="44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su</a:t>
            </a:r>
            <a:r>
              <a:rPr kumimoji="0" 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</a:t>
            </a:r>
            <a:r>
              <a:rPr kumimoji="0" lang="en-US" sz="44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programa</a:t>
            </a:r>
            <a:r>
              <a:rPr lang="en-US" sz="4400" b="1" kern="0" dirty="0" smtClean="0">
                <a:latin typeface="Arial Rounded MT Bold" pitchFamily="34" charset="0"/>
              </a:rPr>
              <a:t>    </a:t>
            </a:r>
            <a:r>
              <a:rPr lang="en-US" sz="4400" b="1" kern="0" dirty="0" err="1" smtClean="0">
                <a:latin typeface="Arial Rounded MT Bold" pitchFamily="34" charset="0"/>
              </a:rPr>
              <a:t>también</a:t>
            </a:r>
            <a:r>
              <a:rPr lang="en-US" sz="4400" b="1" kern="0" dirty="0" smtClean="0">
                <a:latin typeface="Arial Rounded MT Bold" pitchFamily="34" charset="0"/>
              </a:rPr>
              <a:t> dele </a:t>
            </a:r>
            <a:r>
              <a:rPr kumimoji="0" lang="en-US" sz="44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   </a:t>
            </a:r>
            <a:r>
              <a:rPr kumimoji="0" lang="en-US" sz="44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participación</a:t>
            </a:r>
            <a:r>
              <a:rPr kumimoji="0" lang="en-US" sz="44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a </a:t>
            </a:r>
            <a:r>
              <a:rPr kumimoji="0" lang="en-US" sz="44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las</a:t>
            </a:r>
            <a:r>
              <a:rPr kumimoji="0" lang="en-US" sz="44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</a:t>
            </a:r>
            <a:r>
              <a:rPr lang="en-US" sz="4400" b="1" kern="0" dirty="0" smtClean="0">
                <a:latin typeface="Arial Rounded MT Bold" pitchFamily="34" charset="0"/>
              </a:rPr>
              <a:t>    </a:t>
            </a:r>
            <a:r>
              <a:rPr lang="en-US" sz="4400" b="1" kern="0" dirty="0" err="1" smtClean="0">
                <a:latin typeface="Arial Rounded MT Bold" pitchFamily="34" charset="0"/>
              </a:rPr>
              <a:t>v</a:t>
            </a:r>
            <a:r>
              <a:rPr lang="en-US" sz="4400" b="1" kern="0" baseline="0" dirty="0" err="1" smtClean="0">
                <a:latin typeface="Arial Rounded MT Bold" pitchFamily="34" charset="0"/>
              </a:rPr>
              <a:t>isitas</a:t>
            </a:r>
            <a:r>
              <a:rPr lang="en-US" sz="4400" b="1" kern="0" baseline="0" dirty="0" smtClean="0">
                <a:latin typeface="Arial Rounded MT Bold" pitchFamily="34" charset="0"/>
              </a:rPr>
              <a:t>.</a:t>
            </a:r>
            <a:endParaRPr kumimoji="0" lang="en-US" sz="40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 Rounded MT Bold" pitchFamily="34" charset="0"/>
            </a:endParaRPr>
          </a:p>
        </p:txBody>
      </p:sp>
      <p:sp>
        <p:nvSpPr>
          <p:cNvPr id="86" name="Rectangle 2"/>
          <p:cNvSpPr txBox="1">
            <a:spLocks noChangeArrowheads="1"/>
          </p:cNvSpPr>
          <p:nvPr/>
        </p:nvSpPr>
        <p:spPr bwMode="white">
          <a:xfrm>
            <a:off x="457200" y="0"/>
            <a:ext cx="7391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ritannic Bold" pitchFamily="34" charset="0"/>
                <a:ea typeface="+mj-ea"/>
                <a:cs typeface="+mj-cs"/>
              </a:rPr>
              <a:t>CÓMO AUMENTAR LAS VISITAS A MI G.P.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ritannic Bold" pitchFamily="34" charset="0"/>
              <a:ea typeface="+mj-ea"/>
              <a:cs typeface="+mj-cs"/>
            </a:endParaRPr>
          </a:p>
        </p:txBody>
      </p:sp>
      <p:pic>
        <p:nvPicPr>
          <p:cNvPr id="24" name="Picture 2" descr="H:\grupos pequeños\logoPC GAL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2400" y="39189"/>
            <a:ext cx="1371600" cy="1332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25" name="11 Grupo"/>
          <p:cNvGrpSpPr/>
          <p:nvPr/>
        </p:nvGrpSpPr>
        <p:grpSpPr>
          <a:xfrm>
            <a:off x="0" y="6172188"/>
            <a:ext cx="9144000" cy="457199"/>
            <a:chOff x="0" y="6324600"/>
            <a:chExt cx="9144000" cy="533400"/>
          </a:xfrm>
        </p:grpSpPr>
        <p:sp>
          <p:nvSpPr>
            <p:cNvPr id="34" name="10 Rectángulo"/>
            <p:cNvSpPr/>
            <p:nvPr/>
          </p:nvSpPr>
          <p:spPr>
            <a:xfrm>
              <a:off x="0" y="6477000"/>
              <a:ext cx="6553200" cy="38100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HN"/>
            </a:p>
          </p:txBody>
        </p:sp>
        <p:sp>
          <p:nvSpPr>
            <p:cNvPr id="35" name="8 Recortar rectángulo de esquina sencilla"/>
            <p:cNvSpPr/>
            <p:nvPr/>
          </p:nvSpPr>
          <p:spPr>
            <a:xfrm flipH="1">
              <a:off x="6324600" y="6324600"/>
              <a:ext cx="2819400" cy="533400"/>
            </a:xfrm>
            <a:prstGeom prst="snip1Rect">
              <a:avLst>
                <a:gd name="adj" fmla="val 50000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HN"/>
            </a:p>
          </p:txBody>
        </p:sp>
      </p:grpSp>
      <p:sp>
        <p:nvSpPr>
          <p:cNvPr id="36" name="9 Rectángulo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s-HN"/>
          </a:p>
        </p:txBody>
      </p:sp>
      <p:sp>
        <p:nvSpPr>
          <p:cNvPr id="37" name="4 Marcador de pie de página"/>
          <p:cNvSpPr txBox="1">
            <a:spLocks/>
          </p:cNvSpPr>
          <p:nvPr/>
        </p:nvSpPr>
        <p:spPr bwMode="gray">
          <a:xfrm>
            <a:off x="0" y="6324600"/>
            <a:ext cx="9906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NIVEL II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</a:endParaRPr>
          </a:p>
        </p:txBody>
      </p:sp>
      <p:sp>
        <p:nvSpPr>
          <p:cNvPr id="38" name="4 Marcador de pie de página"/>
          <p:cNvSpPr>
            <a:spLocks noGrp="1"/>
          </p:cNvSpPr>
          <p:nvPr/>
        </p:nvSpPr>
        <p:spPr bwMode="auto">
          <a:xfrm>
            <a:off x="990600" y="6629400"/>
            <a:ext cx="8153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US" sz="1200" dirty="0" smtClean="0">
                <a:solidFill>
                  <a:schemeClr val="bg1"/>
                </a:solidFill>
              </a:rPr>
              <a:t>UNION VENEZOLANA ORIENTAL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39" name="4 Marcador de pie de página"/>
          <p:cNvSpPr txBox="1">
            <a:spLocks/>
          </p:cNvSpPr>
          <p:nvPr/>
        </p:nvSpPr>
        <p:spPr bwMode="gray">
          <a:xfrm>
            <a:off x="6553200" y="61722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CERTIFICACIÓN DE LÍDERES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40" name="4 Marcador de pie de página"/>
          <p:cNvSpPr txBox="1">
            <a:spLocks/>
          </p:cNvSpPr>
          <p:nvPr/>
        </p:nvSpPr>
        <p:spPr bwMode="auto">
          <a:xfrm>
            <a:off x="990600" y="6324600"/>
            <a:ext cx="541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Cómo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aumentar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las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visitas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en mi GP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Owner.FÚNEZMEJIA\My Documents\My Pictures\Fondos 2009\Fondos PPT 2009\Imágenes con degrado\regalo wm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3600450"/>
            <a:ext cx="3200400" cy="2419350"/>
          </a:xfrm>
          <a:prstGeom prst="rect">
            <a:avLst/>
          </a:prstGeom>
          <a:noFill/>
        </p:spPr>
      </p:pic>
      <p:grpSp>
        <p:nvGrpSpPr>
          <p:cNvPr id="3" name="14 Grupo"/>
          <p:cNvGrpSpPr/>
          <p:nvPr/>
        </p:nvGrpSpPr>
        <p:grpSpPr>
          <a:xfrm>
            <a:off x="-1" y="2209800"/>
            <a:ext cx="1329210" cy="2215991"/>
            <a:chOff x="1691602" y="831037"/>
            <a:chExt cx="977331" cy="2321479"/>
          </a:xfrm>
        </p:grpSpPr>
        <p:grpSp>
          <p:nvGrpSpPr>
            <p:cNvPr id="8" name="Group 3"/>
            <p:cNvGrpSpPr>
              <a:grpSpLocks/>
            </p:cNvGrpSpPr>
            <p:nvPr/>
          </p:nvGrpSpPr>
          <p:grpSpPr bwMode="auto">
            <a:xfrm>
              <a:off x="1828800" y="1795463"/>
              <a:ext cx="762000" cy="665162"/>
              <a:chOff x="1110" y="2656"/>
              <a:chExt cx="1549" cy="1351"/>
            </a:xfrm>
          </p:grpSpPr>
          <p:sp>
            <p:nvSpPr>
              <p:cNvPr id="18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4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19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4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20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4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</p:grpSp>
        <p:sp>
          <p:nvSpPr>
            <p:cNvPr id="17" name="Text Box 13"/>
            <p:cNvSpPr txBox="1">
              <a:spLocks noChangeArrowheads="1"/>
            </p:cNvSpPr>
            <p:nvPr/>
          </p:nvSpPr>
          <p:spPr bwMode="gray">
            <a:xfrm>
              <a:off x="1691602" y="831037"/>
              <a:ext cx="977331" cy="232147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38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roadway" pitchFamily="82" charset="0"/>
                </a:rPr>
                <a:t>9</a:t>
              </a:r>
              <a:endParaRPr lang="en-US" sz="13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adway" pitchFamily="82" charset="0"/>
              </a:endParaRPr>
            </a:p>
          </p:txBody>
        </p:sp>
      </p:grpSp>
      <p:pic>
        <p:nvPicPr>
          <p:cNvPr id="21" name="Picture 17" descr="G:\Multimedia 2007 Trabajos\Division Interamericana\LOG OF 3.png"/>
          <p:cNvPicPr>
            <a:picLocks noChangeAspect="1" noChangeArrowheads="1"/>
          </p:cNvPicPr>
          <p:nvPr/>
        </p:nvPicPr>
        <p:blipFill>
          <a:blip r:embed="rId3" cstate="print"/>
          <a:srcRect l="3030" t="13880" r="6061" b="24430"/>
          <a:stretch>
            <a:fillRect/>
          </a:stretch>
        </p:blipFill>
        <p:spPr bwMode="auto">
          <a:xfrm>
            <a:off x="8077200" y="5551714"/>
            <a:ext cx="673100" cy="5769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3" name="Rectangle 3"/>
          <p:cNvSpPr txBox="1">
            <a:spLocks noChangeArrowheads="1"/>
          </p:cNvSpPr>
          <p:nvPr/>
        </p:nvSpPr>
        <p:spPr bwMode="auto">
          <a:xfrm>
            <a:off x="990600" y="1143000"/>
            <a:ext cx="72390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en-US" sz="4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</a:t>
            </a:r>
            <a:r>
              <a:rPr kumimoji="0" lang="en-US" sz="48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Otorgue</a:t>
            </a:r>
            <a:r>
              <a:rPr kumimoji="0" lang="en-US" sz="48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</a:t>
            </a:r>
            <a:r>
              <a:rPr kumimoji="0" lang="en-US" sz="48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premios</a:t>
            </a:r>
            <a:r>
              <a:rPr kumimoji="0" lang="en-US" sz="48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a </a:t>
            </a:r>
            <a:r>
              <a:rPr kumimoji="0" lang="en-US" sz="48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las</a:t>
            </a:r>
            <a:r>
              <a:rPr kumimoji="0" lang="en-US" sz="48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“</a:t>
            </a:r>
            <a:r>
              <a:rPr kumimoji="0" lang="en-US" sz="48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visitas</a:t>
            </a:r>
            <a:r>
              <a:rPr kumimoji="0" lang="en-US" sz="48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” </a:t>
            </a:r>
            <a:r>
              <a:rPr kumimoji="0" lang="en-US" sz="48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que</a:t>
            </a:r>
            <a:r>
              <a:rPr kumimoji="0" lang="en-US" sz="48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</a:t>
            </a:r>
            <a:r>
              <a:rPr kumimoji="0" lang="en-US" sz="48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traen</a:t>
            </a:r>
            <a:r>
              <a:rPr kumimoji="0" lang="en-US" sz="48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</a:t>
            </a:r>
            <a:r>
              <a:rPr kumimoji="0" lang="en-US" sz="48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otras</a:t>
            </a:r>
            <a:r>
              <a:rPr kumimoji="0" lang="en-US" sz="48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“</a:t>
            </a:r>
            <a:r>
              <a:rPr kumimoji="0" lang="en-US" sz="48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visitas</a:t>
            </a:r>
            <a:r>
              <a:rPr kumimoji="0" lang="en-US" sz="48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”.</a:t>
            </a:r>
            <a:endParaRPr kumimoji="0" lang="en-US" sz="44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 Rounded MT Bold" pitchFamily="34" charset="0"/>
            </a:endParaRPr>
          </a:p>
        </p:txBody>
      </p:sp>
      <p:sp>
        <p:nvSpPr>
          <p:cNvPr id="86" name="Rectangle 2"/>
          <p:cNvSpPr txBox="1">
            <a:spLocks noChangeArrowheads="1"/>
          </p:cNvSpPr>
          <p:nvPr/>
        </p:nvSpPr>
        <p:spPr bwMode="white">
          <a:xfrm>
            <a:off x="457200" y="0"/>
            <a:ext cx="7391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ritannic Bold" pitchFamily="34" charset="0"/>
                <a:ea typeface="+mj-ea"/>
                <a:cs typeface="+mj-cs"/>
              </a:rPr>
              <a:t>CÓMO AUMENTAR LAS VISITAS A MI G.P.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ritannic Bold" pitchFamily="34" charset="0"/>
              <a:ea typeface="+mj-ea"/>
              <a:cs typeface="+mj-cs"/>
            </a:endParaRPr>
          </a:p>
        </p:txBody>
      </p:sp>
      <p:pic>
        <p:nvPicPr>
          <p:cNvPr id="24" name="Picture 2" descr="H:\grupos pequeños\logoPC GALA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72400" y="39189"/>
            <a:ext cx="1371600" cy="1332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22" name="11 Grupo"/>
          <p:cNvGrpSpPr/>
          <p:nvPr/>
        </p:nvGrpSpPr>
        <p:grpSpPr>
          <a:xfrm>
            <a:off x="0" y="6172188"/>
            <a:ext cx="9144000" cy="457199"/>
            <a:chOff x="0" y="6324600"/>
            <a:chExt cx="9144000" cy="533400"/>
          </a:xfrm>
        </p:grpSpPr>
        <p:sp>
          <p:nvSpPr>
            <p:cNvPr id="25" name="10 Rectángulo"/>
            <p:cNvSpPr/>
            <p:nvPr/>
          </p:nvSpPr>
          <p:spPr>
            <a:xfrm>
              <a:off x="0" y="6477000"/>
              <a:ext cx="6553200" cy="38100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HN"/>
            </a:p>
          </p:txBody>
        </p:sp>
        <p:sp>
          <p:nvSpPr>
            <p:cNvPr id="34" name="8 Recortar rectángulo de esquina sencilla"/>
            <p:cNvSpPr/>
            <p:nvPr/>
          </p:nvSpPr>
          <p:spPr>
            <a:xfrm flipH="1">
              <a:off x="6324600" y="6324600"/>
              <a:ext cx="2819400" cy="533400"/>
            </a:xfrm>
            <a:prstGeom prst="snip1Rect">
              <a:avLst>
                <a:gd name="adj" fmla="val 50000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HN"/>
            </a:p>
          </p:txBody>
        </p:sp>
      </p:grpSp>
      <p:sp>
        <p:nvSpPr>
          <p:cNvPr id="35" name="9 Rectángulo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s-HN"/>
          </a:p>
        </p:txBody>
      </p:sp>
      <p:sp>
        <p:nvSpPr>
          <p:cNvPr id="36" name="4 Marcador de pie de página"/>
          <p:cNvSpPr txBox="1">
            <a:spLocks/>
          </p:cNvSpPr>
          <p:nvPr/>
        </p:nvSpPr>
        <p:spPr bwMode="gray">
          <a:xfrm>
            <a:off x="0" y="6324600"/>
            <a:ext cx="9906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NIVEL II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</a:endParaRPr>
          </a:p>
        </p:txBody>
      </p:sp>
      <p:sp>
        <p:nvSpPr>
          <p:cNvPr id="37" name="4 Marcador de pie de página"/>
          <p:cNvSpPr>
            <a:spLocks noGrp="1"/>
          </p:cNvSpPr>
          <p:nvPr/>
        </p:nvSpPr>
        <p:spPr bwMode="auto">
          <a:xfrm>
            <a:off x="990600" y="6629400"/>
            <a:ext cx="8153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US" sz="1200" dirty="0" smtClean="0">
                <a:solidFill>
                  <a:schemeClr val="bg1"/>
                </a:solidFill>
              </a:rPr>
              <a:t>UNION VENEZOLANA ORIENTAL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38" name="4 Marcador de pie de página"/>
          <p:cNvSpPr txBox="1">
            <a:spLocks/>
          </p:cNvSpPr>
          <p:nvPr/>
        </p:nvSpPr>
        <p:spPr bwMode="gray">
          <a:xfrm>
            <a:off x="6553200" y="61722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CERTIFICACIÓN DE LÍDERES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9" name="4 Marcador de pie de página"/>
          <p:cNvSpPr txBox="1">
            <a:spLocks/>
          </p:cNvSpPr>
          <p:nvPr/>
        </p:nvSpPr>
        <p:spPr bwMode="auto">
          <a:xfrm>
            <a:off x="990600" y="6324600"/>
            <a:ext cx="541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Cómo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aumentar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las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visitas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en mi GP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Owner.FÚNEZMEJIA\My Documents\My Pictures\Fondos 2009\Fondos PPT 2009\Imágenes con degrado\Prodigal2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pSp>
        <p:nvGrpSpPr>
          <p:cNvPr id="3" name="14 Grupo"/>
          <p:cNvGrpSpPr/>
          <p:nvPr/>
        </p:nvGrpSpPr>
        <p:grpSpPr>
          <a:xfrm>
            <a:off x="-228600" y="2621340"/>
            <a:ext cx="1725729" cy="1569660"/>
            <a:chOff x="1523519" y="1262166"/>
            <a:chExt cx="1268880" cy="1644380"/>
          </a:xfrm>
        </p:grpSpPr>
        <p:grpSp>
          <p:nvGrpSpPr>
            <p:cNvPr id="8" name="Group 3"/>
            <p:cNvGrpSpPr>
              <a:grpSpLocks/>
            </p:cNvGrpSpPr>
            <p:nvPr/>
          </p:nvGrpSpPr>
          <p:grpSpPr bwMode="auto">
            <a:xfrm>
              <a:off x="1828800" y="1795463"/>
              <a:ext cx="762000" cy="665162"/>
              <a:chOff x="1110" y="2656"/>
              <a:chExt cx="1549" cy="1351"/>
            </a:xfrm>
          </p:grpSpPr>
          <p:sp>
            <p:nvSpPr>
              <p:cNvPr id="18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4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19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4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20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4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</p:grpSp>
        <p:sp>
          <p:nvSpPr>
            <p:cNvPr id="17" name="Text Box 13"/>
            <p:cNvSpPr txBox="1">
              <a:spLocks noChangeArrowheads="1"/>
            </p:cNvSpPr>
            <p:nvPr/>
          </p:nvSpPr>
          <p:spPr bwMode="gray">
            <a:xfrm>
              <a:off x="1523519" y="1262166"/>
              <a:ext cx="1268880" cy="164438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96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roadway" pitchFamily="82" charset="0"/>
                </a:rPr>
                <a:t>10</a:t>
              </a:r>
              <a:endParaRPr lang="en-US" sz="9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adway" pitchFamily="82" charset="0"/>
              </a:endParaRPr>
            </a:p>
          </p:txBody>
        </p:sp>
      </p:grpSp>
      <p:pic>
        <p:nvPicPr>
          <p:cNvPr id="21" name="Picture 17" descr="G:\Multimedia 2007 Trabajos\Division Interamericana\LOG OF 3.png"/>
          <p:cNvPicPr>
            <a:picLocks noChangeAspect="1" noChangeArrowheads="1"/>
          </p:cNvPicPr>
          <p:nvPr/>
        </p:nvPicPr>
        <p:blipFill>
          <a:blip r:embed="rId3" cstate="print"/>
          <a:srcRect l="3030" t="13880" r="6061" b="24430"/>
          <a:stretch>
            <a:fillRect/>
          </a:stretch>
        </p:blipFill>
        <p:spPr bwMode="auto">
          <a:xfrm>
            <a:off x="8077200" y="5551714"/>
            <a:ext cx="673100" cy="5769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3" name="Rectangle 3"/>
          <p:cNvSpPr txBox="1">
            <a:spLocks noChangeArrowheads="1"/>
          </p:cNvSpPr>
          <p:nvPr/>
        </p:nvSpPr>
        <p:spPr bwMode="auto">
          <a:xfrm>
            <a:off x="1447800" y="1143000"/>
            <a:ext cx="6781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en-US" sz="4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</a:t>
            </a:r>
            <a:r>
              <a:rPr kumimoji="0" lang="en-US" sz="48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Realice</a:t>
            </a:r>
            <a:r>
              <a:rPr kumimoji="0" lang="en-US" sz="4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</a:t>
            </a:r>
            <a:r>
              <a:rPr kumimoji="0" lang="en-US" sz="48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programas</a:t>
            </a:r>
            <a:r>
              <a:rPr kumimoji="0" lang="en-US" sz="4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tabLst/>
              <a:defRPr/>
            </a:pPr>
            <a:r>
              <a:rPr lang="en-US" sz="4800" b="1" kern="0" dirty="0" smtClean="0">
                <a:latin typeface="Arial Rounded MT Bold" pitchFamily="34" charset="0"/>
              </a:rPr>
              <a:t>    </a:t>
            </a:r>
            <a:r>
              <a:rPr kumimoji="0" lang="en-US" sz="4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de </a:t>
            </a:r>
            <a:r>
              <a:rPr kumimoji="0" lang="en-US" sz="48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proyección</a:t>
            </a:r>
            <a:r>
              <a:rPr kumimoji="0" lang="en-US" sz="4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a la    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tabLst/>
              <a:defRPr/>
            </a:pPr>
            <a:r>
              <a:rPr lang="en-US" sz="4800" b="1" kern="0" dirty="0" smtClean="0">
                <a:latin typeface="Arial Rounded MT Bold" pitchFamily="34" charset="0"/>
              </a:rPr>
              <a:t>    </a:t>
            </a:r>
            <a:r>
              <a:rPr kumimoji="0" lang="en-US" sz="48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comunidad</a:t>
            </a:r>
            <a:r>
              <a:rPr kumimoji="0" lang="en-US" sz="4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. </a:t>
            </a:r>
            <a:endParaRPr kumimoji="0" lang="en-US" sz="44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 Rounded MT Bold" pitchFamily="34" charset="0"/>
            </a:endParaRPr>
          </a:p>
        </p:txBody>
      </p:sp>
      <p:sp>
        <p:nvSpPr>
          <p:cNvPr id="86" name="Rectangle 2"/>
          <p:cNvSpPr txBox="1">
            <a:spLocks noChangeArrowheads="1"/>
          </p:cNvSpPr>
          <p:nvPr/>
        </p:nvSpPr>
        <p:spPr bwMode="white">
          <a:xfrm>
            <a:off x="457200" y="0"/>
            <a:ext cx="7391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ritannic Bold" pitchFamily="34" charset="0"/>
                <a:ea typeface="+mj-ea"/>
                <a:cs typeface="+mj-cs"/>
              </a:rPr>
              <a:t>CÓMO AUMENTAR LAS VISITAS A MI G.P.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ritannic Bold" pitchFamily="34" charset="0"/>
              <a:ea typeface="+mj-ea"/>
              <a:cs typeface="+mj-cs"/>
            </a:endParaRPr>
          </a:p>
        </p:txBody>
      </p:sp>
      <p:pic>
        <p:nvPicPr>
          <p:cNvPr id="24" name="Picture 2" descr="H:\grupos pequeños\logoPC GALA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72400" y="39189"/>
            <a:ext cx="1371600" cy="1332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22" name="11 Grupo"/>
          <p:cNvGrpSpPr/>
          <p:nvPr/>
        </p:nvGrpSpPr>
        <p:grpSpPr>
          <a:xfrm>
            <a:off x="0" y="6172188"/>
            <a:ext cx="9144000" cy="457199"/>
            <a:chOff x="0" y="6324600"/>
            <a:chExt cx="9144000" cy="533400"/>
          </a:xfrm>
        </p:grpSpPr>
        <p:sp>
          <p:nvSpPr>
            <p:cNvPr id="25" name="10 Rectángulo"/>
            <p:cNvSpPr/>
            <p:nvPr/>
          </p:nvSpPr>
          <p:spPr>
            <a:xfrm>
              <a:off x="0" y="6477000"/>
              <a:ext cx="6553200" cy="38100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HN"/>
            </a:p>
          </p:txBody>
        </p:sp>
        <p:sp>
          <p:nvSpPr>
            <p:cNvPr id="34" name="8 Recortar rectángulo de esquina sencilla"/>
            <p:cNvSpPr/>
            <p:nvPr/>
          </p:nvSpPr>
          <p:spPr>
            <a:xfrm flipH="1">
              <a:off x="6324600" y="6324600"/>
              <a:ext cx="2819400" cy="533400"/>
            </a:xfrm>
            <a:prstGeom prst="snip1Rect">
              <a:avLst>
                <a:gd name="adj" fmla="val 50000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HN"/>
            </a:p>
          </p:txBody>
        </p:sp>
      </p:grpSp>
      <p:sp>
        <p:nvSpPr>
          <p:cNvPr id="35" name="9 Rectángulo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s-HN"/>
          </a:p>
        </p:txBody>
      </p:sp>
      <p:sp>
        <p:nvSpPr>
          <p:cNvPr id="36" name="4 Marcador de pie de página"/>
          <p:cNvSpPr txBox="1">
            <a:spLocks/>
          </p:cNvSpPr>
          <p:nvPr/>
        </p:nvSpPr>
        <p:spPr bwMode="gray">
          <a:xfrm>
            <a:off x="0" y="6324600"/>
            <a:ext cx="9906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NIVEL II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</a:endParaRPr>
          </a:p>
        </p:txBody>
      </p:sp>
      <p:sp>
        <p:nvSpPr>
          <p:cNvPr id="37" name="4 Marcador de pie de página"/>
          <p:cNvSpPr>
            <a:spLocks noGrp="1"/>
          </p:cNvSpPr>
          <p:nvPr/>
        </p:nvSpPr>
        <p:spPr bwMode="auto">
          <a:xfrm>
            <a:off x="990600" y="6629400"/>
            <a:ext cx="8153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US" sz="1200" dirty="0" smtClean="0">
                <a:solidFill>
                  <a:schemeClr val="bg1"/>
                </a:solidFill>
              </a:rPr>
              <a:t>UNION VENEZOLANA ORIENTAL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38" name="4 Marcador de pie de página"/>
          <p:cNvSpPr txBox="1">
            <a:spLocks/>
          </p:cNvSpPr>
          <p:nvPr/>
        </p:nvSpPr>
        <p:spPr bwMode="gray">
          <a:xfrm>
            <a:off x="6553200" y="61722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CERTIFICACIÓN DE LÍDERES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9" name="4 Marcador de pie de página"/>
          <p:cNvSpPr txBox="1">
            <a:spLocks/>
          </p:cNvSpPr>
          <p:nvPr/>
        </p:nvSpPr>
        <p:spPr bwMode="auto">
          <a:xfrm>
            <a:off x="990600" y="6324600"/>
            <a:ext cx="541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Cómo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aumentar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las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visitas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en mi GP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14 Grupo"/>
          <p:cNvGrpSpPr/>
          <p:nvPr/>
        </p:nvGrpSpPr>
        <p:grpSpPr>
          <a:xfrm>
            <a:off x="-228600" y="2621340"/>
            <a:ext cx="1725729" cy="1569660"/>
            <a:chOff x="1523519" y="1262166"/>
            <a:chExt cx="1268880" cy="1644380"/>
          </a:xfrm>
        </p:grpSpPr>
        <p:grpSp>
          <p:nvGrpSpPr>
            <p:cNvPr id="4" name="Group 3"/>
            <p:cNvGrpSpPr>
              <a:grpSpLocks/>
            </p:cNvGrpSpPr>
            <p:nvPr/>
          </p:nvGrpSpPr>
          <p:grpSpPr bwMode="auto">
            <a:xfrm>
              <a:off x="1828800" y="1795463"/>
              <a:ext cx="762000" cy="665162"/>
              <a:chOff x="1110" y="2656"/>
              <a:chExt cx="1549" cy="1351"/>
            </a:xfrm>
          </p:grpSpPr>
          <p:sp>
            <p:nvSpPr>
              <p:cNvPr id="18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4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19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4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20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4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</p:grpSp>
        <p:sp>
          <p:nvSpPr>
            <p:cNvPr id="17" name="Text Box 13"/>
            <p:cNvSpPr txBox="1">
              <a:spLocks noChangeArrowheads="1"/>
            </p:cNvSpPr>
            <p:nvPr/>
          </p:nvSpPr>
          <p:spPr bwMode="gray">
            <a:xfrm>
              <a:off x="1523519" y="1262166"/>
              <a:ext cx="1268880" cy="164438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96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roadway" pitchFamily="82" charset="0"/>
                </a:rPr>
                <a:t>10</a:t>
              </a:r>
              <a:endParaRPr lang="en-US" sz="9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adway" pitchFamily="82" charset="0"/>
              </a:endParaRPr>
            </a:p>
          </p:txBody>
        </p:sp>
      </p:grpSp>
      <p:pic>
        <p:nvPicPr>
          <p:cNvPr id="21" name="Picture 17" descr="G:\Multimedia 2007 Trabajos\Division Interamericana\LOG OF 3.png"/>
          <p:cNvPicPr>
            <a:picLocks noChangeAspect="1" noChangeArrowheads="1"/>
          </p:cNvPicPr>
          <p:nvPr/>
        </p:nvPicPr>
        <p:blipFill>
          <a:blip r:embed="rId2" cstate="print"/>
          <a:srcRect l="3030" t="13880" r="6061" b="24430"/>
          <a:stretch>
            <a:fillRect/>
          </a:stretch>
        </p:blipFill>
        <p:spPr bwMode="auto">
          <a:xfrm>
            <a:off x="8077200" y="5551714"/>
            <a:ext cx="673100" cy="5769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6" name="Rectangle 2"/>
          <p:cNvSpPr txBox="1">
            <a:spLocks noChangeArrowheads="1"/>
          </p:cNvSpPr>
          <p:nvPr/>
        </p:nvSpPr>
        <p:spPr bwMode="white">
          <a:xfrm>
            <a:off x="457200" y="0"/>
            <a:ext cx="7391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ritannic Bold" pitchFamily="34" charset="0"/>
                <a:ea typeface="+mj-ea"/>
                <a:cs typeface="+mj-cs"/>
              </a:rPr>
              <a:t>CÓMO AUMENTAR LAS VISITAS A MI G.P.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ritannic Bold" pitchFamily="34" charset="0"/>
              <a:ea typeface="+mj-ea"/>
              <a:cs typeface="+mj-cs"/>
            </a:endParaRPr>
          </a:p>
        </p:txBody>
      </p:sp>
      <p:pic>
        <p:nvPicPr>
          <p:cNvPr id="24" name="Picture 2" descr="H:\grupos pequeños\logoPC GAL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2400" y="39189"/>
            <a:ext cx="1371600" cy="1332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6" name="Rectangle 3"/>
          <p:cNvSpPr txBox="1">
            <a:spLocks noChangeArrowheads="1"/>
          </p:cNvSpPr>
          <p:nvPr/>
        </p:nvSpPr>
        <p:spPr bwMode="auto">
          <a:xfrm>
            <a:off x="914400" y="1447800"/>
            <a:ext cx="80772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hlink"/>
              </a:buClr>
              <a:buSzTx/>
              <a:tabLst/>
              <a:defRPr/>
            </a:pPr>
            <a:r>
              <a:rPr lang="en-US" sz="3600" b="1" kern="0" dirty="0" smtClean="0">
                <a:latin typeface="Arial Rounded MT Bold" pitchFamily="34" charset="0"/>
              </a:rPr>
              <a:t>J. </a:t>
            </a:r>
            <a:r>
              <a:rPr lang="en-US" sz="3600" b="1" kern="0" dirty="0" err="1" smtClean="0">
                <a:latin typeface="Arial Rounded MT Bold" pitchFamily="34" charset="0"/>
              </a:rPr>
              <a:t>Comiskey</a:t>
            </a:r>
            <a:r>
              <a:rPr lang="en-US" sz="3600" b="1" kern="0" dirty="0" smtClean="0">
                <a:latin typeface="Arial Rounded MT Bold" pitchFamily="34" charset="0"/>
              </a:rPr>
              <a:t> </a:t>
            </a:r>
            <a:r>
              <a:rPr lang="en-US" sz="3600" b="1" kern="0" dirty="0" err="1" smtClean="0">
                <a:latin typeface="Arial Rounded MT Bold" pitchFamily="34" charset="0"/>
              </a:rPr>
              <a:t>escribe</a:t>
            </a:r>
            <a:r>
              <a:rPr lang="en-US" sz="3600" b="1" kern="0" dirty="0" smtClean="0">
                <a:latin typeface="Arial Rounded MT Bold" pitchFamily="34" charset="0"/>
              </a:rPr>
              <a:t> </a:t>
            </a:r>
            <a:r>
              <a:rPr lang="en-US" sz="3600" b="1" kern="0" dirty="0" err="1" smtClean="0">
                <a:latin typeface="Arial Rounded MT Bold" pitchFamily="34" charset="0"/>
              </a:rPr>
              <a:t>que</a:t>
            </a:r>
            <a:r>
              <a:rPr lang="en-US" sz="3600" b="1" kern="0" dirty="0" smtClean="0">
                <a:latin typeface="Arial Rounded MT Bold" pitchFamily="34" charset="0"/>
              </a:rPr>
              <a:t>:</a:t>
            </a: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</a:t>
            </a:r>
          </a:p>
          <a:p>
            <a:pPr lvl="1" algn="just">
              <a:spcBef>
                <a:spcPts val="1200"/>
              </a:spcBef>
              <a:spcAft>
                <a:spcPts val="1200"/>
              </a:spcAft>
              <a:buClr>
                <a:schemeClr val="hlink"/>
              </a:buClr>
              <a:defRPr/>
            </a:pPr>
            <a:r>
              <a:rPr lang="en-US" sz="3200" b="1" kern="0" dirty="0" smtClean="0">
                <a:latin typeface="Arial Rounded MT Bold" pitchFamily="34" charset="0"/>
              </a:rPr>
              <a:t>“La </a:t>
            </a:r>
            <a:r>
              <a:rPr lang="en-US" sz="3200" b="1" kern="0" dirty="0" err="1" smtClean="0">
                <a:latin typeface="Arial Rounded MT Bold" pitchFamily="34" charset="0"/>
              </a:rPr>
              <a:t>visitación</a:t>
            </a:r>
            <a:r>
              <a:rPr lang="en-US" sz="3200" b="1" kern="0" dirty="0" smtClean="0">
                <a:latin typeface="Arial Rounded MT Bold" pitchFamily="34" charset="0"/>
              </a:rPr>
              <a:t> </a:t>
            </a:r>
            <a:r>
              <a:rPr lang="en-US" sz="3200" b="1" kern="0" dirty="0" err="1" smtClean="0">
                <a:latin typeface="Arial Rounded MT Bold" pitchFamily="34" charset="0"/>
              </a:rPr>
              <a:t>constante</a:t>
            </a:r>
            <a:r>
              <a:rPr lang="en-US" sz="3200" b="1" kern="0" dirty="0" smtClean="0">
                <a:latin typeface="Arial Rounded MT Bold" pitchFamily="34" charset="0"/>
              </a:rPr>
              <a:t>, </a:t>
            </a:r>
            <a:r>
              <a:rPr lang="en-US" sz="3200" b="1" kern="0" dirty="0" err="1" smtClean="0">
                <a:latin typeface="Arial Rounded MT Bold" pitchFamily="34" charset="0"/>
              </a:rPr>
              <a:t>las</a:t>
            </a:r>
            <a:r>
              <a:rPr lang="en-US" sz="3200" b="1" kern="0" dirty="0" smtClean="0">
                <a:latin typeface="Arial Rounded MT Bold" pitchFamily="34" charset="0"/>
              </a:rPr>
              <a:t> </a:t>
            </a:r>
            <a:r>
              <a:rPr lang="en-US" sz="3200" b="1" kern="0" dirty="0" err="1" smtClean="0">
                <a:latin typeface="Arial Rounded MT Bold" pitchFamily="34" charset="0"/>
              </a:rPr>
              <a:t>llamadas</a:t>
            </a:r>
            <a:r>
              <a:rPr lang="en-US" sz="3200" b="1" kern="0" dirty="0" smtClean="0">
                <a:latin typeface="Arial Rounded MT Bold" pitchFamily="34" charset="0"/>
              </a:rPr>
              <a:t> </a:t>
            </a:r>
            <a:r>
              <a:rPr lang="en-US" sz="3200" b="1" kern="0" dirty="0" err="1" smtClean="0">
                <a:latin typeface="Arial Rounded MT Bold" pitchFamily="34" charset="0"/>
              </a:rPr>
              <a:t>telefónicas</a:t>
            </a:r>
            <a:r>
              <a:rPr lang="en-US" sz="3200" b="1" kern="0" dirty="0" smtClean="0">
                <a:latin typeface="Arial Rounded MT Bold" pitchFamily="34" charset="0"/>
              </a:rPr>
              <a:t> </a:t>
            </a:r>
            <a:r>
              <a:rPr lang="en-US" sz="3200" b="1" kern="0" dirty="0" err="1" smtClean="0">
                <a:latin typeface="Arial Rounded MT Bold" pitchFamily="34" charset="0"/>
              </a:rPr>
              <a:t>repetidas</a:t>
            </a:r>
            <a:r>
              <a:rPr lang="en-US" sz="3200" b="1" kern="0" dirty="0" smtClean="0">
                <a:latin typeface="Arial Rounded MT Bold" pitchFamily="34" charset="0"/>
              </a:rPr>
              <a:t>, y el </a:t>
            </a:r>
            <a:r>
              <a:rPr lang="en-US" sz="3200" b="1" kern="0" dirty="0" err="1" smtClean="0">
                <a:latin typeface="Arial Rounded MT Bold" pitchFamily="34" charset="0"/>
              </a:rPr>
              <a:t>contacto</a:t>
            </a:r>
            <a:r>
              <a:rPr lang="en-US" sz="3200" b="1" kern="0" dirty="0" smtClean="0">
                <a:latin typeface="Arial Rounded MT Bold" pitchFamily="34" charset="0"/>
              </a:rPr>
              <a:t> con personas </a:t>
            </a:r>
            <a:r>
              <a:rPr lang="en-US" sz="3200" b="1" kern="0" dirty="0" err="1" smtClean="0">
                <a:latin typeface="Arial Rounded MT Bold" pitchFamily="34" charset="0"/>
              </a:rPr>
              <a:t>fuera</a:t>
            </a:r>
            <a:r>
              <a:rPr lang="en-US" sz="3200" b="1" kern="0" dirty="0" smtClean="0">
                <a:latin typeface="Arial Rounded MT Bold" pitchFamily="34" charset="0"/>
              </a:rPr>
              <a:t> del </a:t>
            </a:r>
            <a:r>
              <a:rPr lang="en-US" sz="3200" b="1" kern="0" dirty="0" err="1" smtClean="0">
                <a:latin typeface="Arial Rounded MT Bold" pitchFamily="34" charset="0"/>
              </a:rPr>
              <a:t>grupo</a:t>
            </a:r>
            <a:r>
              <a:rPr lang="en-US" sz="3200" b="1" kern="0" dirty="0" smtClean="0">
                <a:latin typeface="Arial Rounded MT Bold" pitchFamily="34" charset="0"/>
              </a:rPr>
              <a:t> </a:t>
            </a:r>
            <a:r>
              <a:rPr lang="en-US" sz="3200" b="1" kern="0" dirty="0" err="1" smtClean="0">
                <a:latin typeface="Arial Rounded MT Bold" pitchFamily="34" charset="0"/>
              </a:rPr>
              <a:t>resultará</a:t>
            </a:r>
            <a:r>
              <a:rPr lang="en-US" sz="3200" b="1" kern="0" dirty="0" smtClean="0">
                <a:latin typeface="Arial Rounded MT Bold" pitchFamily="34" charset="0"/>
              </a:rPr>
              <a:t> en </a:t>
            </a:r>
            <a:r>
              <a:rPr lang="en-US" sz="3200" b="1" kern="0" dirty="0" err="1" smtClean="0">
                <a:latin typeface="Arial Rounded MT Bold" pitchFamily="34" charset="0"/>
              </a:rPr>
              <a:t>las</a:t>
            </a:r>
            <a:r>
              <a:rPr lang="en-US" sz="3200" b="1" kern="0" dirty="0" smtClean="0">
                <a:latin typeface="Arial Rounded MT Bold" pitchFamily="34" charset="0"/>
              </a:rPr>
              <a:t> </a:t>
            </a:r>
            <a:r>
              <a:rPr lang="en-US" sz="3200" b="1" kern="0" dirty="0" err="1" smtClean="0">
                <a:latin typeface="Arial Rounded MT Bold" pitchFamily="34" charset="0"/>
              </a:rPr>
              <a:t>visitas</a:t>
            </a:r>
            <a:r>
              <a:rPr lang="en-US" sz="3200" b="1" kern="0" dirty="0" smtClean="0">
                <a:latin typeface="Arial Rounded MT Bold" pitchFamily="34" charset="0"/>
              </a:rPr>
              <a:t> </a:t>
            </a:r>
            <a:r>
              <a:rPr lang="en-US" sz="3200" b="1" kern="0" dirty="0" err="1" smtClean="0">
                <a:latin typeface="Arial Rounded MT Bold" pitchFamily="34" charset="0"/>
              </a:rPr>
              <a:t>que</a:t>
            </a:r>
            <a:r>
              <a:rPr lang="en-US" sz="3200" b="1" kern="0" dirty="0" smtClean="0">
                <a:latin typeface="Arial Rounded MT Bold" pitchFamily="34" charset="0"/>
              </a:rPr>
              <a:t> </a:t>
            </a:r>
            <a:r>
              <a:rPr lang="en-US" sz="3200" b="1" kern="0" dirty="0" err="1" smtClean="0">
                <a:latin typeface="Arial Rounded MT Bold" pitchFamily="34" charset="0"/>
              </a:rPr>
              <a:t>harán</a:t>
            </a:r>
            <a:r>
              <a:rPr lang="en-US" sz="3200" b="1" kern="0" dirty="0" smtClean="0">
                <a:latin typeface="Arial Rounded MT Bold" pitchFamily="34" charset="0"/>
              </a:rPr>
              <a:t> </a:t>
            </a:r>
            <a:r>
              <a:rPr lang="en-US" sz="3200" b="1" kern="0" dirty="0" err="1" smtClean="0">
                <a:latin typeface="Arial Rounded MT Bold" pitchFamily="34" charset="0"/>
              </a:rPr>
              <a:t>crecer</a:t>
            </a:r>
            <a:r>
              <a:rPr lang="en-US" sz="3200" b="1" kern="0" dirty="0" smtClean="0">
                <a:latin typeface="Arial Rounded MT Bold" pitchFamily="34" charset="0"/>
              </a:rPr>
              <a:t> </a:t>
            </a:r>
            <a:r>
              <a:rPr lang="en-US" sz="3200" b="1" kern="0" dirty="0" err="1" smtClean="0">
                <a:latin typeface="Arial Rounded MT Bold" pitchFamily="34" charset="0"/>
              </a:rPr>
              <a:t>su</a:t>
            </a:r>
            <a:r>
              <a:rPr lang="en-US" sz="3200" b="1" kern="0" dirty="0" smtClean="0">
                <a:latin typeface="Arial Rounded MT Bold" pitchFamily="34" charset="0"/>
              </a:rPr>
              <a:t> </a:t>
            </a:r>
            <a:r>
              <a:rPr lang="en-US" sz="3200" b="1" kern="0" dirty="0" err="1" smtClean="0">
                <a:latin typeface="Arial Rounded MT Bold" pitchFamily="34" charset="0"/>
              </a:rPr>
              <a:t>célula</a:t>
            </a:r>
            <a:r>
              <a:rPr lang="en-US" sz="3200" b="1" kern="0" dirty="0" smtClean="0">
                <a:latin typeface="Arial Rounded MT Bold" pitchFamily="34" charset="0"/>
              </a:rPr>
              <a:t>”. </a:t>
            </a:r>
          </a:p>
          <a:p>
            <a:pPr marL="0" lvl="1" algn="r">
              <a:spcBef>
                <a:spcPts val="1200"/>
              </a:spcBef>
              <a:spcAft>
                <a:spcPts val="1200"/>
              </a:spcAft>
              <a:buClr>
                <a:schemeClr val="hlink"/>
              </a:buClr>
              <a:defRPr/>
            </a:pPr>
            <a:r>
              <a:rPr lang="en-US" sz="2800" i="1" kern="0" dirty="0" smtClean="0">
                <a:latin typeface="Garamond" pitchFamily="2" charset="0"/>
              </a:rPr>
              <a:t>La </a:t>
            </a:r>
            <a:r>
              <a:rPr lang="en-US" sz="2800" i="1" kern="0" dirty="0" err="1" smtClean="0">
                <a:latin typeface="Garamond" pitchFamily="2" charset="0"/>
              </a:rPr>
              <a:t>explosión</a:t>
            </a:r>
            <a:r>
              <a:rPr lang="en-US" sz="2800" i="1" kern="0" dirty="0" smtClean="0">
                <a:latin typeface="Garamond" pitchFamily="2" charset="0"/>
              </a:rPr>
              <a:t> de los </a:t>
            </a:r>
            <a:r>
              <a:rPr lang="en-US" sz="2800" i="1" kern="0" dirty="0" err="1" smtClean="0">
                <a:latin typeface="Garamond" pitchFamily="2" charset="0"/>
              </a:rPr>
              <a:t>grupos</a:t>
            </a:r>
            <a:r>
              <a:rPr lang="en-US" sz="2800" i="1" kern="0" dirty="0" smtClean="0">
                <a:latin typeface="Garamond" pitchFamily="2" charset="0"/>
              </a:rPr>
              <a:t> </a:t>
            </a:r>
            <a:r>
              <a:rPr lang="en-US" sz="2800" i="1" kern="0" dirty="0" err="1" smtClean="0">
                <a:latin typeface="Garamond" pitchFamily="2" charset="0"/>
              </a:rPr>
              <a:t>celulares</a:t>
            </a:r>
            <a:r>
              <a:rPr lang="en-US" sz="2800" i="1" kern="0" dirty="0" smtClean="0">
                <a:latin typeface="Garamond" pitchFamily="2" charset="0"/>
              </a:rPr>
              <a:t> en los </a:t>
            </a:r>
            <a:r>
              <a:rPr lang="en-US" sz="2800" i="1" kern="0" dirty="0" err="1" smtClean="0">
                <a:latin typeface="Garamond" pitchFamily="2" charset="0"/>
              </a:rPr>
              <a:t>hogares</a:t>
            </a:r>
            <a:r>
              <a:rPr lang="en-US" sz="2800" i="1" kern="0" dirty="0" smtClean="0">
                <a:latin typeface="Garamond" pitchFamily="2" charset="0"/>
              </a:rPr>
              <a:t>, p. 117.</a:t>
            </a:r>
            <a:endParaRPr kumimoji="0" lang="en-US" sz="2400" i="1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aramond" pitchFamily="2" charset="0"/>
            </a:endParaRPr>
          </a:p>
          <a:p>
            <a:pPr marL="342900" marR="0" lvl="0" indent="457200" algn="just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endParaRPr lang="en-US" sz="3200" b="1" kern="0" dirty="0" smtClean="0">
              <a:latin typeface="Arial Rounded MT Bold" pitchFamily="34" charset="0"/>
            </a:endParaRPr>
          </a:p>
          <a:p>
            <a:pPr marL="342900" marR="0" lvl="0" indent="457200" algn="just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Rounded MT Bold" pitchFamily="34" charset="0"/>
              <a:ea typeface="+mn-ea"/>
              <a:cs typeface="+mn-cs"/>
            </a:endParaRPr>
          </a:p>
          <a:p>
            <a:pPr marL="342900" marR="0" lvl="0" indent="457200" algn="just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endParaRPr kumimoji="0" lang="en-US" sz="36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Rounded MT Bold" pitchFamily="34" charset="0"/>
              <a:ea typeface="+mn-ea"/>
              <a:cs typeface="+mn-cs"/>
            </a:endParaRPr>
          </a:p>
          <a:p>
            <a:pPr marL="742950" marR="0" lvl="1" indent="457200" algn="just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Rounded MT Bold" pitchFamily="34" charset="0"/>
              </a:rPr>
              <a:t/>
            </a:r>
            <a:b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Rounded MT Bold" pitchFamily="34" charset="0"/>
              </a:rPr>
            </a:b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 Rounded MT Bold" pitchFamily="34" charset="0"/>
            </a:endParaRPr>
          </a:p>
        </p:txBody>
      </p:sp>
      <p:grpSp>
        <p:nvGrpSpPr>
          <p:cNvPr id="25" name="11 Grupo"/>
          <p:cNvGrpSpPr/>
          <p:nvPr/>
        </p:nvGrpSpPr>
        <p:grpSpPr>
          <a:xfrm>
            <a:off x="0" y="6172188"/>
            <a:ext cx="9144000" cy="457199"/>
            <a:chOff x="0" y="6324600"/>
            <a:chExt cx="9144000" cy="533400"/>
          </a:xfrm>
        </p:grpSpPr>
        <p:sp>
          <p:nvSpPr>
            <p:cNvPr id="34" name="10 Rectángulo"/>
            <p:cNvSpPr/>
            <p:nvPr/>
          </p:nvSpPr>
          <p:spPr>
            <a:xfrm>
              <a:off x="0" y="6477000"/>
              <a:ext cx="6553200" cy="38100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HN"/>
            </a:p>
          </p:txBody>
        </p:sp>
        <p:sp>
          <p:nvSpPr>
            <p:cNvPr id="35" name="8 Recortar rectángulo de esquina sencilla"/>
            <p:cNvSpPr/>
            <p:nvPr/>
          </p:nvSpPr>
          <p:spPr>
            <a:xfrm flipH="1">
              <a:off x="6324600" y="6324600"/>
              <a:ext cx="2819400" cy="533400"/>
            </a:xfrm>
            <a:prstGeom prst="snip1Rect">
              <a:avLst>
                <a:gd name="adj" fmla="val 50000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HN"/>
            </a:p>
          </p:txBody>
        </p:sp>
      </p:grpSp>
      <p:sp>
        <p:nvSpPr>
          <p:cNvPr id="36" name="9 Rectángulo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s-HN"/>
          </a:p>
        </p:txBody>
      </p:sp>
      <p:sp>
        <p:nvSpPr>
          <p:cNvPr id="37" name="4 Marcador de pie de página"/>
          <p:cNvSpPr txBox="1">
            <a:spLocks/>
          </p:cNvSpPr>
          <p:nvPr/>
        </p:nvSpPr>
        <p:spPr bwMode="gray">
          <a:xfrm>
            <a:off x="0" y="6324600"/>
            <a:ext cx="9906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NIVEL II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</a:endParaRPr>
          </a:p>
        </p:txBody>
      </p:sp>
      <p:sp>
        <p:nvSpPr>
          <p:cNvPr id="38" name="4 Marcador de pie de página"/>
          <p:cNvSpPr>
            <a:spLocks noGrp="1"/>
          </p:cNvSpPr>
          <p:nvPr/>
        </p:nvSpPr>
        <p:spPr bwMode="auto">
          <a:xfrm>
            <a:off x="990600" y="6629400"/>
            <a:ext cx="8153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US" sz="1200" dirty="0" smtClean="0">
                <a:solidFill>
                  <a:schemeClr val="bg1"/>
                </a:solidFill>
              </a:rPr>
              <a:t>UNION VENEZOLANA ORIENTAL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39" name="4 Marcador de pie de página"/>
          <p:cNvSpPr txBox="1">
            <a:spLocks/>
          </p:cNvSpPr>
          <p:nvPr/>
        </p:nvSpPr>
        <p:spPr bwMode="gray">
          <a:xfrm>
            <a:off x="6553200" y="61722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CERTIFICACIÓN DE LÍDERES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40" name="4 Marcador de pie de página"/>
          <p:cNvSpPr txBox="1">
            <a:spLocks/>
          </p:cNvSpPr>
          <p:nvPr/>
        </p:nvSpPr>
        <p:spPr bwMode="auto">
          <a:xfrm>
            <a:off x="990600" y="6324600"/>
            <a:ext cx="541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Cómo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aumentar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las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visitas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en mi GP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uild="p" bldLvl="2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63 Rectángulo"/>
          <p:cNvSpPr/>
          <p:nvPr/>
        </p:nvSpPr>
        <p:spPr>
          <a:xfrm>
            <a:off x="1447800" y="0"/>
            <a:ext cx="7696200" cy="426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5181600"/>
            <a:ext cx="7162800" cy="381000"/>
          </a:xfrm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en-US" sz="1600" dirty="0" smtClean="0"/>
              <a:t>CERTIFICACIÓN DE LÍDERES</a:t>
            </a:r>
            <a:endParaRPr lang="en-US" sz="1600" dirty="0"/>
          </a:p>
        </p:txBody>
      </p:sp>
      <p:grpSp>
        <p:nvGrpSpPr>
          <p:cNvPr id="2" name="48 Grupo"/>
          <p:cNvGrpSpPr/>
          <p:nvPr/>
        </p:nvGrpSpPr>
        <p:grpSpPr>
          <a:xfrm>
            <a:off x="0" y="0"/>
            <a:ext cx="1524000" cy="1371600"/>
            <a:chOff x="0" y="0"/>
            <a:chExt cx="1752600" cy="1600200"/>
          </a:xfrm>
        </p:grpSpPr>
        <p:grpSp>
          <p:nvGrpSpPr>
            <p:cNvPr id="3" name="121 Grupo"/>
            <p:cNvGrpSpPr/>
            <p:nvPr/>
          </p:nvGrpSpPr>
          <p:grpSpPr>
            <a:xfrm>
              <a:off x="0" y="0"/>
              <a:ext cx="1752600" cy="1600200"/>
              <a:chOff x="0" y="1524000"/>
              <a:chExt cx="1302271" cy="1295399"/>
            </a:xfrm>
          </p:grpSpPr>
          <p:sp>
            <p:nvSpPr>
              <p:cNvPr id="72" name="Oval 10"/>
              <p:cNvSpPr>
                <a:spLocks noChangeArrowheads="1"/>
              </p:cNvSpPr>
              <p:nvPr/>
            </p:nvSpPr>
            <p:spPr bwMode="gray">
              <a:xfrm>
                <a:off x="0" y="1524000"/>
                <a:ext cx="1302271" cy="1295399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0"/>
                      <a:invGamma/>
                    </a:schemeClr>
                  </a:gs>
                  <a:gs pos="50000">
                    <a:schemeClr val="folHlink"/>
                  </a:gs>
                  <a:gs pos="100000">
                    <a:schemeClr val="folHlink">
                      <a:gamma/>
                      <a:tint val="0"/>
                      <a:invGamma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es-HN"/>
              </a:p>
            </p:txBody>
          </p:sp>
          <p:sp>
            <p:nvSpPr>
              <p:cNvPr id="73" name="Oval 11"/>
              <p:cNvSpPr>
                <a:spLocks noChangeArrowheads="1"/>
              </p:cNvSpPr>
              <p:nvPr/>
            </p:nvSpPr>
            <p:spPr bwMode="gray">
              <a:xfrm>
                <a:off x="0" y="1524000"/>
                <a:ext cx="1302271" cy="1295399"/>
              </a:xfrm>
              <a:prstGeom prst="ellipse">
                <a:avLst/>
              </a:prstGeom>
              <a:ln>
                <a:headEnd/>
                <a:tailEnd/>
              </a:ln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wrap="none" anchor="ctr">
                <a:spAutoFit/>
              </a:bodyPr>
              <a:lstStyle/>
              <a:p>
                <a:endParaRPr lang="es-HN"/>
              </a:p>
            </p:txBody>
          </p:sp>
          <p:grpSp>
            <p:nvGrpSpPr>
              <p:cNvPr id="4" name="119 Grupo"/>
              <p:cNvGrpSpPr/>
              <p:nvPr/>
            </p:nvGrpSpPr>
            <p:grpSpPr>
              <a:xfrm>
                <a:off x="85160" y="1608710"/>
                <a:ext cx="1132908" cy="1127883"/>
                <a:chOff x="85160" y="1608710"/>
                <a:chExt cx="1132908" cy="1127883"/>
              </a:xfrm>
            </p:grpSpPr>
            <p:sp>
              <p:nvSpPr>
                <p:cNvPr id="74" name="Oval 12"/>
                <p:cNvSpPr>
                  <a:spLocks noChangeArrowheads="1"/>
                </p:cNvSpPr>
                <p:nvPr/>
              </p:nvSpPr>
              <p:spPr bwMode="gray">
                <a:xfrm>
                  <a:off x="85160" y="1608710"/>
                  <a:ext cx="1131952" cy="1125979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shade val="54118"/>
                        <a:invGamma/>
                      </a:schemeClr>
                    </a:gs>
                    <a:gs pos="50000">
                      <a:schemeClr val="folHlink"/>
                    </a:gs>
                    <a:gs pos="100000">
                      <a:schemeClr val="folHlink">
                        <a:gamma/>
                        <a:shade val="54118"/>
                        <a:invGamma/>
                      </a:schemeClr>
                    </a:gs>
                  </a:gsLst>
                  <a:lin ang="18900000" scaled="1"/>
                </a:gra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s-HN"/>
                </a:p>
              </p:txBody>
            </p:sp>
            <p:sp>
              <p:nvSpPr>
                <p:cNvPr id="75" name="Oval 13"/>
                <p:cNvSpPr>
                  <a:spLocks noChangeArrowheads="1"/>
                </p:cNvSpPr>
                <p:nvPr/>
              </p:nvSpPr>
              <p:spPr bwMode="gray">
                <a:xfrm>
                  <a:off x="86116" y="1610614"/>
                  <a:ext cx="1131952" cy="1125979"/>
                </a:xfrm>
                <a:prstGeom prst="ellipse">
                  <a:avLst/>
                </a:prstGeom>
                <a:solidFill>
                  <a:srgbClr val="002060"/>
                </a:solidFill>
                <a:ln>
                  <a:headEnd/>
                  <a:tailEnd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spAutoFit/>
                </a:bodyPr>
                <a:lstStyle/>
                <a:p>
                  <a:endParaRPr lang="es-HN"/>
                </a:p>
              </p:txBody>
            </p:sp>
            <p:sp>
              <p:nvSpPr>
                <p:cNvPr id="76" name="Oval 14"/>
                <p:cNvSpPr>
                  <a:spLocks noChangeArrowheads="1"/>
                </p:cNvSpPr>
                <p:nvPr/>
              </p:nvSpPr>
              <p:spPr bwMode="gray">
                <a:xfrm>
                  <a:off x="141614" y="1664866"/>
                  <a:ext cx="1019044" cy="1013667"/>
                </a:xfrm>
                <a:prstGeom prst="ellipse">
                  <a:avLst/>
                </a:prstGeom>
                <a:solidFill>
                  <a:srgbClr val="333333"/>
                </a:soli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s-HN"/>
                </a:p>
              </p:txBody>
            </p:sp>
            <p:grpSp>
              <p:nvGrpSpPr>
                <p:cNvPr id="5" name="Group 15"/>
                <p:cNvGrpSpPr>
                  <a:grpSpLocks/>
                </p:cNvGrpSpPr>
                <p:nvPr/>
              </p:nvGrpSpPr>
              <p:grpSpPr bwMode="auto">
                <a:xfrm>
                  <a:off x="157880" y="1680095"/>
                  <a:ext cx="986511" cy="981306"/>
                  <a:chOff x="4166" y="1706"/>
                  <a:chExt cx="1252" cy="1252"/>
                </a:xfrm>
              </p:grpSpPr>
              <p:sp>
                <p:nvSpPr>
                  <p:cNvPr id="78" name="Oval 16"/>
                  <p:cNvSpPr>
                    <a:spLocks noChangeArrowheads="1"/>
                  </p:cNvSpPr>
                  <p:nvPr/>
                </p:nvSpPr>
                <p:spPr bwMode="gray">
                  <a:xfrm>
                    <a:off x="4166" y="1706"/>
                    <a:ext cx="1252" cy="125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46275"/>
                          <a:invGamma/>
                        </a:srgbClr>
                      </a:gs>
                      <a:gs pos="100000">
                        <a:srgbClr val="D6E1E2"/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  <p:sp>
                <p:nvSpPr>
                  <p:cNvPr id="79" name="Oval 17"/>
                  <p:cNvSpPr>
                    <a:spLocks noChangeArrowheads="1"/>
                  </p:cNvSpPr>
                  <p:nvPr/>
                </p:nvSpPr>
                <p:spPr bwMode="gray">
                  <a:xfrm>
                    <a:off x="4182" y="1713"/>
                    <a:ext cx="1222" cy="122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alpha val="0"/>
                        </a:srgbClr>
                      </a:gs>
                      <a:gs pos="100000">
                        <a:srgbClr val="D6E1E2">
                          <a:gamma/>
                          <a:tint val="34902"/>
                          <a:invGamma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  <p:sp>
                <p:nvSpPr>
                  <p:cNvPr id="80" name="Oval 18"/>
                  <p:cNvSpPr>
                    <a:spLocks noChangeArrowheads="1"/>
                  </p:cNvSpPr>
                  <p:nvPr/>
                </p:nvSpPr>
                <p:spPr bwMode="gray">
                  <a:xfrm>
                    <a:off x="4195" y="1725"/>
                    <a:ext cx="1162" cy="114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79216"/>
                          <a:invGamma/>
                        </a:srgbClr>
                      </a:gs>
                      <a:gs pos="100000">
                        <a:srgbClr val="D6E1E2">
                          <a:alpha val="4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  <p:sp>
                <p:nvSpPr>
                  <p:cNvPr id="81" name="Oval 19"/>
                  <p:cNvSpPr>
                    <a:spLocks noChangeArrowheads="1"/>
                  </p:cNvSpPr>
                  <p:nvPr/>
                </p:nvSpPr>
                <p:spPr bwMode="gray">
                  <a:xfrm>
                    <a:off x="4263" y="1757"/>
                    <a:ext cx="1033" cy="92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tint val="0"/>
                          <a:invGamma/>
                        </a:srgbClr>
                      </a:gs>
                      <a:gs pos="100000">
                        <a:srgbClr val="D6E1E2">
                          <a:alpha val="3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</p:grpSp>
          </p:grpSp>
        </p:grpSp>
        <p:sp>
          <p:nvSpPr>
            <p:cNvPr id="97" name="AutoShape 35"/>
            <p:cNvSpPr>
              <a:spLocks noChangeArrowheads="1"/>
            </p:cNvSpPr>
            <p:nvPr/>
          </p:nvSpPr>
          <p:spPr bwMode="gray">
            <a:xfrm>
              <a:off x="304800" y="533400"/>
              <a:ext cx="1143000" cy="533400"/>
            </a:xfrm>
            <a:prstGeom prst="roundRect">
              <a:avLst>
                <a:gd name="adj" fmla="val 50000"/>
              </a:avLst>
            </a:prstGeom>
            <a:noFill/>
            <a:ln w="381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sz="3200" dirty="0" err="1" smtClean="0"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V</a:t>
              </a:r>
              <a:r>
                <a:rPr lang="en-US" sz="2400" cap="small" dirty="0" err="1" smtClean="0"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ivos</a:t>
              </a:r>
              <a:endParaRPr lang="en-US" sz="3200" cap="small" dirty="0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endParaRPr>
            </a:p>
          </p:txBody>
        </p:sp>
      </p:grpSp>
      <p:sp>
        <p:nvSpPr>
          <p:cNvPr id="1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562600" y="609600"/>
            <a:ext cx="3505200" cy="14478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r"/>
            <a:r>
              <a:rPr lang="en-US" sz="4000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PRÓXIMO SEMINARIO</a:t>
            </a:r>
            <a:endParaRPr lang="en-US" sz="4000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47" name="Rectangle 3"/>
          <p:cNvSpPr txBox="1">
            <a:spLocks noChangeArrowheads="1"/>
          </p:cNvSpPr>
          <p:nvPr/>
        </p:nvSpPr>
        <p:spPr bwMode="white">
          <a:xfrm>
            <a:off x="2514600" y="2895600"/>
            <a:ext cx="64770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lang="en-US" sz="4400" b="1" kern="0" spc="50" dirty="0" err="1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Vladimir Script" pitchFamily="66" charset="0"/>
              </a:rPr>
              <a:t>Cómo</a:t>
            </a:r>
            <a:r>
              <a:rPr lang="en-US" sz="4400" b="1" kern="0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Vladimir Script" pitchFamily="66" charset="0"/>
              </a:rPr>
              <a:t> </a:t>
            </a:r>
            <a:r>
              <a:rPr lang="en-US" sz="4400" b="1" kern="0" spc="50" dirty="0" err="1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Vladimir Script" pitchFamily="66" charset="0"/>
              </a:rPr>
              <a:t>realizar</a:t>
            </a:r>
            <a:r>
              <a:rPr lang="en-US" sz="4400" b="1" kern="0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Vladimir Script" pitchFamily="66" charset="0"/>
              </a:rPr>
              <a:t> </a:t>
            </a:r>
          </a:p>
          <a:p>
            <a:pPr marL="0" marR="0" lvl="0" indent="0" algn="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lang="en-US" sz="4400" b="1" kern="0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Vladimir Script" pitchFamily="66" charset="0"/>
              </a:rPr>
              <a:t>La </a:t>
            </a:r>
            <a:r>
              <a:rPr lang="en-US" sz="4400" b="1" kern="0" spc="50" dirty="0" err="1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Vladimir Script" pitchFamily="66" charset="0"/>
              </a:rPr>
              <a:t>campaña</a:t>
            </a:r>
            <a:r>
              <a:rPr lang="en-US" sz="4400" b="1" kern="0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Vladimir Script" pitchFamily="66" charset="0"/>
              </a:rPr>
              <a:t> </a:t>
            </a:r>
            <a:r>
              <a:rPr lang="en-US" sz="4400" b="1" kern="0" spc="50" dirty="0" err="1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Vladimir Script" pitchFamily="66" charset="0"/>
              </a:rPr>
              <a:t>mensual</a:t>
            </a:r>
            <a:r>
              <a:rPr lang="en-US" sz="4400" b="1" kern="0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Vladimir Script" pitchFamily="66" charset="0"/>
              </a:rPr>
              <a:t> en </a:t>
            </a:r>
            <a:r>
              <a:rPr lang="en-US" sz="4400" b="1" kern="0" spc="50" dirty="0" err="1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Vladimir Script" pitchFamily="66" charset="0"/>
              </a:rPr>
              <a:t>su</a:t>
            </a:r>
            <a:r>
              <a:rPr lang="en-US" sz="4400" b="1" kern="0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Vladimir Script" pitchFamily="66" charset="0"/>
              </a:rPr>
              <a:t> G.P.</a:t>
            </a:r>
            <a:endParaRPr kumimoji="0" lang="en-US" sz="4400" b="1" i="0" u="none" strike="noStrike" kern="0" spc="50" normalizeH="0" baseline="0" noProof="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Vladimir Script" pitchFamily="66" charset="0"/>
            </a:endParaRPr>
          </a:p>
        </p:txBody>
      </p:sp>
      <p:grpSp>
        <p:nvGrpSpPr>
          <p:cNvPr id="6" name="110 Grupo"/>
          <p:cNvGrpSpPr/>
          <p:nvPr/>
        </p:nvGrpSpPr>
        <p:grpSpPr>
          <a:xfrm>
            <a:off x="0" y="1447800"/>
            <a:ext cx="1524000" cy="1371600"/>
            <a:chOff x="0" y="0"/>
            <a:chExt cx="1752600" cy="1600200"/>
          </a:xfrm>
        </p:grpSpPr>
        <p:grpSp>
          <p:nvGrpSpPr>
            <p:cNvPr id="7" name="121 Grupo"/>
            <p:cNvGrpSpPr/>
            <p:nvPr/>
          </p:nvGrpSpPr>
          <p:grpSpPr>
            <a:xfrm>
              <a:off x="0" y="0"/>
              <a:ext cx="1752600" cy="1600200"/>
              <a:chOff x="0" y="1524000"/>
              <a:chExt cx="1302271" cy="1295399"/>
            </a:xfrm>
          </p:grpSpPr>
          <p:sp>
            <p:nvSpPr>
              <p:cNvPr id="114" name="Oval 10"/>
              <p:cNvSpPr>
                <a:spLocks noChangeArrowheads="1"/>
              </p:cNvSpPr>
              <p:nvPr/>
            </p:nvSpPr>
            <p:spPr bwMode="gray">
              <a:xfrm>
                <a:off x="0" y="1524000"/>
                <a:ext cx="1302271" cy="1295399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0"/>
                      <a:invGamma/>
                    </a:schemeClr>
                  </a:gs>
                  <a:gs pos="50000">
                    <a:schemeClr val="folHlink"/>
                  </a:gs>
                  <a:gs pos="100000">
                    <a:schemeClr val="folHlink">
                      <a:gamma/>
                      <a:tint val="0"/>
                      <a:invGamma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es-HN"/>
              </a:p>
            </p:txBody>
          </p:sp>
          <p:sp>
            <p:nvSpPr>
              <p:cNvPr id="115" name="Oval 11"/>
              <p:cNvSpPr>
                <a:spLocks noChangeArrowheads="1"/>
              </p:cNvSpPr>
              <p:nvPr/>
            </p:nvSpPr>
            <p:spPr bwMode="gray">
              <a:xfrm>
                <a:off x="0" y="1524000"/>
                <a:ext cx="1302271" cy="1295399"/>
              </a:xfrm>
              <a:prstGeom prst="ellipse">
                <a:avLst/>
              </a:prstGeom>
              <a:ln>
                <a:headEnd/>
                <a:tailEnd/>
              </a:ln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wrap="none" anchor="ctr">
                <a:spAutoFit/>
              </a:bodyPr>
              <a:lstStyle/>
              <a:p>
                <a:endParaRPr lang="es-HN"/>
              </a:p>
            </p:txBody>
          </p:sp>
          <p:grpSp>
            <p:nvGrpSpPr>
              <p:cNvPr id="8" name="119 Grupo"/>
              <p:cNvGrpSpPr/>
              <p:nvPr/>
            </p:nvGrpSpPr>
            <p:grpSpPr>
              <a:xfrm>
                <a:off x="85160" y="1608710"/>
                <a:ext cx="1132908" cy="1127883"/>
                <a:chOff x="85160" y="1608710"/>
                <a:chExt cx="1132908" cy="1127883"/>
              </a:xfrm>
            </p:grpSpPr>
            <p:sp>
              <p:nvSpPr>
                <p:cNvPr id="117" name="Oval 12"/>
                <p:cNvSpPr>
                  <a:spLocks noChangeArrowheads="1"/>
                </p:cNvSpPr>
                <p:nvPr/>
              </p:nvSpPr>
              <p:spPr bwMode="gray">
                <a:xfrm>
                  <a:off x="85160" y="1608710"/>
                  <a:ext cx="1131952" cy="1125979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shade val="54118"/>
                        <a:invGamma/>
                      </a:schemeClr>
                    </a:gs>
                    <a:gs pos="50000">
                      <a:schemeClr val="folHlink"/>
                    </a:gs>
                    <a:gs pos="100000">
                      <a:schemeClr val="folHlink">
                        <a:gamma/>
                        <a:shade val="54118"/>
                        <a:invGamma/>
                      </a:schemeClr>
                    </a:gs>
                  </a:gsLst>
                  <a:lin ang="18900000" scaled="1"/>
                </a:gra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s-HN"/>
                </a:p>
              </p:txBody>
            </p:sp>
            <p:sp>
              <p:nvSpPr>
                <p:cNvPr id="118" name="Oval 13"/>
                <p:cNvSpPr>
                  <a:spLocks noChangeArrowheads="1"/>
                </p:cNvSpPr>
                <p:nvPr/>
              </p:nvSpPr>
              <p:spPr bwMode="gray">
                <a:xfrm>
                  <a:off x="86116" y="1610614"/>
                  <a:ext cx="1131952" cy="1125979"/>
                </a:xfrm>
                <a:prstGeom prst="ellipse">
                  <a:avLst/>
                </a:prstGeom>
                <a:solidFill>
                  <a:srgbClr val="009900"/>
                </a:solidFill>
                <a:ln>
                  <a:headEnd/>
                  <a:tailEnd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spAutoFit/>
                </a:bodyPr>
                <a:lstStyle/>
                <a:p>
                  <a:endParaRPr lang="es-HN"/>
                </a:p>
              </p:txBody>
            </p:sp>
            <p:sp>
              <p:nvSpPr>
                <p:cNvPr id="125" name="Oval 14"/>
                <p:cNvSpPr>
                  <a:spLocks noChangeArrowheads="1"/>
                </p:cNvSpPr>
                <p:nvPr/>
              </p:nvSpPr>
              <p:spPr bwMode="gray">
                <a:xfrm>
                  <a:off x="141614" y="1664866"/>
                  <a:ext cx="1019044" cy="1013667"/>
                </a:xfrm>
                <a:prstGeom prst="ellipse">
                  <a:avLst/>
                </a:prstGeom>
                <a:solidFill>
                  <a:srgbClr val="333333"/>
                </a:soli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s-HN"/>
                </a:p>
              </p:txBody>
            </p:sp>
            <p:grpSp>
              <p:nvGrpSpPr>
                <p:cNvPr id="9" name="Group 15"/>
                <p:cNvGrpSpPr>
                  <a:grpSpLocks/>
                </p:cNvGrpSpPr>
                <p:nvPr/>
              </p:nvGrpSpPr>
              <p:grpSpPr bwMode="auto">
                <a:xfrm>
                  <a:off x="157880" y="1680095"/>
                  <a:ext cx="986511" cy="981306"/>
                  <a:chOff x="4166" y="1706"/>
                  <a:chExt cx="1252" cy="1252"/>
                </a:xfrm>
              </p:grpSpPr>
              <p:sp>
                <p:nvSpPr>
                  <p:cNvPr id="128" name="Oval 16"/>
                  <p:cNvSpPr>
                    <a:spLocks noChangeArrowheads="1"/>
                  </p:cNvSpPr>
                  <p:nvPr/>
                </p:nvSpPr>
                <p:spPr bwMode="gray">
                  <a:xfrm>
                    <a:off x="4166" y="1706"/>
                    <a:ext cx="1252" cy="125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46275"/>
                          <a:invGamma/>
                        </a:srgbClr>
                      </a:gs>
                      <a:gs pos="100000">
                        <a:srgbClr val="D6E1E2"/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  <p:sp>
                <p:nvSpPr>
                  <p:cNvPr id="129" name="Oval 17"/>
                  <p:cNvSpPr>
                    <a:spLocks noChangeArrowheads="1"/>
                  </p:cNvSpPr>
                  <p:nvPr/>
                </p:nvSpPr>
                <p:spPr bwMode="gray">
                  <a:xfrm>
                    <a:off x="4182" y="1713"/>
                    <a:ext cx="1222" cy="122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alpha val="0"/>
                        </a:srgbClr>
                      </a:gs>
                      <a:gs pos="100000">
                        <a:srgbClr val="D6E1E2">
                          <a:gamma/>
                          <a:tint val="34902"/>
                          <a:invGamma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  <p:sp>
                <p:nvSpPr>
                  <p:cNvPr id="130" name="Oval 18"/>
                  <p:cNvSpPr>
                    <a:spLocks noChangeArrowheads="1"/>
                  </p:cNvSpPr>
                  <p:nvPr/>
                </p:nvSpPr>
                <p:spPr bwMode="gray">
                  <a:xfrm>
                    <a:off x="4195" y="1725"/>
                    <a:ext cx="1162" cy="114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79216"/>
                          <a:invGamma/>
                        </a:srgbClr>
                      </a:gs>
                      <a:gs pos="100000">
                        <a:srgbClr val="D6E1E2">
                          <a:alpha val="4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  <p:sp>
                <p:nvSpPr>
                  <p:cNvPr id="131" name="Oval 19"/>
                  <p:cNvSpPr>
                    <a:spLocks noChangeArrowheads="1"/>
                  </p:cNvSpPr>
                  <p:nvPr/>
                </p:nvSpPr>
                <p:spPr bwMode="gray">
                  <a:xfrm>
                    <a:off x="4263" y="1757"/>
                    <a:ext cx="1033" cy="92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tint val="0"/>
                          <a:invGamma/>
                        </a:srgbClr>
                      </a:gs>
                      <a:gs pos="100000">
                        <a:srgbClr val="D6E1E2">
                          <a:alpha val="3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</p:grpSp>
          </p:grpSp>
        </p:grpSp>
        <p:sp>
          <p:nvSpPr>
            <p:cNvPr id="113" name="AutoShape 35"/>
            <p:cNvSpPr>
              <a:spLocks noChangeArrowheads="1"/>
            </p:cNvSpPr>
            <p:nvPr/>
          </p:nvSpPr>
          <p:spPr bwMode="gray">
            <a:xfrm>
              <a:off x="262891" y="533400"/>
              <a:ext cx="1226820" cy="533400"/>
            </a:xfrm>
            <a:prstGeom prst="roundRect">
              <a:avLst>
                <a:gd name="adj" fmla="val 50000"/>
              </a:avLst>
            </a:prstGeom>
            <a:noFill/>
            <a:ln w="38100" algn="ctr">
              <a:solidFill>
                <a:schemeClr val="tx1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sz="2800" dirty="0" err="1" smtClean="0">
                  <a:solidFill>
                    <a:schemeClr val="tx1">
                      <a:lumMod val="50000"/>
                    </a:schemeClr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A</a:t>
              </a:r>
              <a:r>
                <a:rPr lang="en-US" sz="2000" cap="small" dirty="0" err="1" smtClean="0">
                  <a:solidFill>
                    <a:schemeClr val="tx1">
                      <a:lumMod val="50000"/>
                    </a:schemeClr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ctivos</a:t>
              </a:r>
              <a:endParaRPr lang="en-US" sz="2800" cap="small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endParaRPr>
            </a:p>
          </p:txBody>
        </p:sp>
      </p:grpSp>
      <p:grpSp>
        <p:nvGrpSpPr>
          <p:cNvPr id="10" name="132 Grupo"/>
          <p:cNvGrpSpPr/>
          <p:nvPr/>
        </p:nvGrpSpPr>
        <p:grpSpPr>
          <a:xfrm>
            <a:off x="0" y="2895600"/>
            <a:ext cx="1524000" cy="1371600"/>
            <a:chOff x="0" y="0"/>
            <a:chExt cx="1752600" cy="1600200"/>
          </a:xfrm>
        </p:grpSpPr>
        <p:grpSp>
          <p:nvGrpSpPr>
            <p:cNvPr id="11" name="121 Grupo"/>
            <p:cNvGrpSpPr/>
            <p:nvPr/>
          </p:nvGrpSpPr>
          <p:grpSpPr>
            <a:xfrm>
              <a:off x="0" y="0"/>
              <a:ext cx="1752600" cy="1600200"/>
              <a:chOff x="0" y="1524000"/>
              <a:chExt cx="1302271" cy="1295399"/>
            </a:xfrm>
          </p:grpSpPr>
          <p:sp>
            <p:nvSpPr>
              <p:cNvPr id="136" name="Oval 10"/>
              <p:cNvSpPr>
                <a:spLocks noChangeArrowheads="1"/>
              </p:cNvSpPr>
              <p:nvPr/>
            </p:nvSpPr>
            <p:spPr bwMode="gray">
              <a:xfrm>
                <a:off x="0" y="1524000"/>
                <a:ext cx="1302271" cy="1295399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0"/>
                      <a:invGamma/>
                    </a:schemeClr>
                  </a:gs>
                  <a:gs pos="50000">
                    <a:schemeClr val="folHlink"/>
                  </a:gs>
                  <a:gs pos="100000">
                    <a:schemeClr val="folHlink">
                      <a:gamma/>
                      <a:tint val="0"/>
                      <a:invGamma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es-HN"/>
              </a:p>
            </p:txBody>
          </p:sp>
          <p:sp>
            <p:nvSpPr>
              <p:cNvPr id="137" name="Oval 11"/>
              <p:cNvSpPr>
                <a:spLocks noChangeArrowheads="1"/>
              </p:cNvSpPr>
              <p:nvPr/>
            </p:nvSpPr>
            <p:spPr bwMode="gray">
              <a:xfrm>
                <a:off x="0" y="1524000"/>
                <a:ext cx="1302271" cy="1295399"/>
              </a:xfrm>
              <a:prstGeom prst="ellipse">
                <a:avLst/>
              </a:prstGeom>
              <a:ln>
                <a:headEnd/>
                <a:tailEnd/>
              </a:ln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wrap="none" anchor="ctr">
                <a:spAutoFit/>
              </a:bodyPr>
              <a:lstStyle/>
              <a:p>
                <a:endParaRPr lang="es-HN"/>
              </a:p>
            </p:txBody>
          </p:sp>
          <p:grpSp>
            <p:nvGrpSpPr>
              <p:cNvPr id="12" name="119 Grupo"/>
              <p:cNvGrpSpPr/>
              <p:nvPr/>
            </p:nvGrpSpPr>
            <p:grpSpPr>
              <a:xfrm>
                <a:off x="85160" y="1608710"/>
                <a:ext cx="1132908" cy="1127883"/>
                <a:chOff x="85160" y="1608710"/>
                <a:chExt cx="1132908" cy="1127883"/>
              </a:xfrm>
            </p:grpSpPr>
            <p:sp>
              <p:nvSpPr>
                <p:cNvPr id="139" name="Oval 12"/>
                <p:cNvSpPr>
                  <a:spLocks noChangeArrowheads="1"/>
                </p:cNvSpPr>
                <p:nvPr/>
              </p:nvSpPr>
              <p:spPr bwMode="gray">
                <a:xfrm>
                  <a:off x="85160" y="1608710"/>
                  <a:ext cx="1131952" cy="1125979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shade val="54118"/>
                        <a:invGamma/>
                      </a:schemeClr>
                    </a:gs>
                    <a:gs pos="50000">
                      <a:schemeClr val="folHlink"/>
                    </a:gs>
                    <a:gs pos="100000">
                      <a:schemeClr val="folHlink">
                        <a:gamma/>
                        <a:shade val="54118"/>
                        <a:invGamma/>
                      </a:schemeClr>
                    </a:gs>
                  </a:gsLst>
                  <a:lin ang="18900000" scaled="1"/>
                </a:gra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s-HN"/>
                </a:p>
              </p:txBody>
            </p:sp>
            <p:sp>
              <p:nvSpPr>
                <p:cNvPr id="140" name="Oval 13"/>
                <p:cNvSpPr>
                  <a:spLocks noChangeArrowheads="1"/>
                </p:cNvSpPr>
                <p:nvPr/>
              </p:nvSpPr>
              <p:spPr bwMode="gray">
                <a:xfrm>
                  <a:off x="86116" y="1610614"/>
                  <a:ext cx="1131952" cy="1125979"/>
                </a:xfrm>
                <a:prstGeom prst="ellipse">
                  <a:avLst/>
                </a:prstGeom>
                <a:solidFill>
                  <a:srgbClr val="D07C00"/>
                </a:solidFill>
                <a:ln>
                  <a:headEnd/>
                  <a:tailEnd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spAutoFit/>
                </a:bodyPr>
                <a:lstStyle/>
                <a:p>
                  <a:endParaRPr lang="es-HN"/>
                </a:p>
              </p:txBody>
            </p:sp>
            <p:sp>
              <p:nvSpPr>
                <p:cNvPr id="141" name="Oval 14"/>
                <p:cNvSpPr>
                  <a:spLocks noChangeArrowheads="1"/>
                </p:cNvSpPr>
                <p:nvPr/>
              </p:nvSpPr>
              <p:spPr bwMode="gray">
                <a:xfrm>
                  <a:off x="141614" y="1664866"/>
                  <a:ext cx="1019044" cy="1013667"/>
                </a:xfrm>
                <a:prstGeom prst="ellipse">
                  <a:avLst/>
                </a:prstGeom>
                <a:solidFill>
                  <a:srgbClr val="333333"/>
                </a:soli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s-HN"/>
                </a:p>
              </p:txBody>
            </p:sp>
            <p:grpSp>
              <p:nvGrpSpPr>
                <p:cNvPr id="13" name="Group 15"/>
                <p:cNvGrpSpPr>
                  <a:grpSpLocks/>
                </p:cNvGrpSpPr>
                <p:nvPr/>
              </p:nvGrpSpPr>
              <p:grpSpPr bwMode="auto">
                <a:xfrm>
                  <a:off x="157880" y="1680095"/>
                  <a:ext cx="986511" cy="981306"/>
                  <a:chOff x="4166" y="1706"/>
                  <a:chExt cx="1252" cy="1252"/>
                </a:xfrm>
              </p:grpSpPr>
              <p:sp>
                <p:nvSpPr>
                  <p:cNvPr id="143" name="Oval 16"/>
                  <p:cNvSpPr>
                    <a:spLocks noChangeArrowheads="1"/>
                  </p:cNvSpPr>
                  <p:nvPr/>
                </p:nvSpPr>
                <p:spPr bwMode="gray">
                  <a:xfrm>
                    <a:off x="4166" y="1706"/>
                    <a:ext cx="1252" cy="125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46275"/>
                          <a:invGamma/>
                        </a:srgbClr>
                      </a:gs>
                      <a:gs pos="100000">
                        <a:srgbClr val="D6E1E2"/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  <p:sp>
                <p:nvSpPr>
                  <p:cNvPr id="144" name="Oval 17"/>
                  <p:cNvSpPr>
                    <a:spLocks noChangeArrowheads="1"/>
                  </p:cNvSpPr>
                  <p:nvPr/>
                </p:nvSpPr>
                <p:spPr bwMode="gray">
                  <a:xfrm>
                    <a:off x="4182" y="1713"/>
                    <a:ext cx="1222" cy="122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alpha val="0"/>
                        </a:srgbClr>
                      </a:gs>
                      <a:gs pos="100000">
                        <a:srgbClr val="D6E1E2">
                          <a:gamma/>
                          <a:tint val="34902"/>
                          <a:invGamma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  <p:sp>
                <p:nvSpPr>
                  <p:cNvPr id="145" name="Oval 18"/>
                  <p:cNvSpPr>
                    <a:spLocks noChangeArrowheads="1"/>
                  </p:cNvSpPr>
                  <p:nvPr/>
                </p:nvSpPr>
                <p:spPr bwMode="gray">
                  <a:xfrm>
                    <a:off x="4195" y="1725"/>
                    <a:ext cx="1162" cy="114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79216"/>
                          <a:invGamma/>
                        </a:srgbClr>
                      </a:gs>
                      <a:gs pos="100000">
                        <a:srgbClr val="D6E1E2">
                          <a:alpha val="4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  <p:sp>
                <p:nvSpPr>
                  <p:cNvPr id="146" name="Oval 19"/>
                  <p:cNvSpPr>
                    <a:spLocks noChangeArrowheads="1"/>
                  </p:cNvSpPr>
                  <p:nvPr/>
                </p:nvSpPr>
                <p:spPr bwMode="gray">
                  <a:xfrm>
                    <a:off x="4263" y="1757"/>
                    <a:ext cx="1033" cy="92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tint val="0"/>
                          <a:invGamma/>
                        </a:srgbClr>
                      </a:gs>
                      <a:gs pos="100000">
                        <a:srgbClr val="D6E1E2">
                          <a:alpha val="3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</p:grpSp>
          </p:grpSp>
        </p:grpSp>
        <p:sp>
          <p:nvSpPr>
            <p:cNvPr id="135" name="AutoShape 35"/>
            <p:cNvSpPr>
              <a:spLocks noChangeArrowheads="1"/>
            </p:cNvSpPr>
            <p:nvPr/>
          </p:nvSpPr>
          <p:spPr bwMode="gray">
            <a:xfrm>
              <a:off x="262890" y="533400"/>
              <a:ext cx="1226820" cy="533400"/>
            </a:xfrm>
            <a:prstGeom prst="roundRect">
              <a:avLst>
                <a:gd name="adj" fmla="val 50000"/>
              </a:avLst>
            </a:prstGeom>
            <a:noFill/>
            <a:ln w="38100" algn="ctr">
              <a:solidFill>
                <a:schemeClr val="tx1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sz="1600" dirty="0" err="1" smtClean="0">
                  <a:solidFill>
                    <a:schemeClr val="tx1">
                      <a:lumMod val="50000"/>
                    </a:schemeClr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P</a:t>
              </a:r>
              <a:r>
                <a:rPr lang="en-US" sz="1200" cap="small" dirty="0" err="1" smtClean="0">
                  <a:solidFill>
                    <a:schemeClr val="tx1">
                      <a:lumMod val="50000"/>
                    </a:schemeClr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roductivos</a:t>
              </a:r>
              <a:endParaRPr lang="en-US" sz="1600" cap="small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endParaRPr>
            </a:p>
          </p:txBody>
        </p:sp>
      </p:grpSp>
      <p:pic>
        <p:nvPicPr>
          <p:cNvPr id="52" name="Picture 2" descr="C:\Documents and Settings\Owner.FÚNEZMEJIA\My Documents\Nubia's Files\logos\logoPCUCC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838200"/>
            <a:ext cx="2209800" cy="2286000"/>
          </a:xfrm>
          <a:prstGeom prst="rect">
            <a:avLst/>
          </a:prstGeom>
          <a:noFill/>
        </p:spPr>
      </p:pic>
      <p:sp>
        <p:nvSpPr>
          <p:cNvPr id="50" name="Freeform 3"/>
          <p:cNvSpPr>
            <a:spLocks noEditPoints="1"/>
          </p:cNvSpPr>
          <p:nvPr/>
        </p:nvSpPr>
        <p:spPr bwMode="gray">
          <a:xfrm rot="11275379" flipV="1">
            <a:off x="1752600" y="1155032"/>
            <a:ext cx="3733800" cy="2502568"/>
          </a:xfrm>
          <a:custGeom>
            <a:avLst/>
            <a:gdLst/>
            <a:ahLst/>
            <a:cxnLst>
              <a:cxn ang="0">
                <a:pos x="1092" y="50"/>
              </a:cxn>
              <a:cxn ang="0">
                <a:pos x="822" y="168"/>
              </a:cxn>
              <a:cxn ang="0">
                <a:pos x="594" y="300"/>
              </a:cxn>
              <a:cxn ang="0">
                <a:pos x="406" y="446"/>
              </a:cxn>
              <a:cxn ang="0">
                <a:pos x="254" y="604"/>
              </a:cxn>
              <a:cxn ang="0">
                <a:pos x="140" y="772"/>
              </a:cxn>
              <a:cxn ang="0">
                <a:pos x="60" y="944"/>
              </a:cxn>
              <a:cxn ang="0">
                <a:pos x="14" y="1122"/>
              </a:cxn>
              <a:cxn ang="0">
                <a:pos x="0" y="1300"/>
              </a:cxn>
              <a:cxn ang="0">
                <a:pos x="18" y="1476"/>
              </a:cxn>
              <a:cxn ang="0">
                <a:pos x="64" y="1650"/>
              </a:cxn>
              <a:cxn ang="0">
                <a:pos x="138" y="1818"/>
              </a:cxn>
              <a:cxn ang="0">
                <a:pos x="238" y="1978"/>
              </a:cxn>
              <a:cxn ang="0">
                <a:pos x="364" y="2126"/>
              </a:cxn>
              <a:cxn ang="0">
                <a:pos x="512" y="2262"/>
              </a:cxn>
              <a:cxn ang="0">
                <a:pos x="684" y="2382"/>
              </a:cxn>
              <a:cxn ang="0">
                <a:pos x="874" y="2484"/>
              </a:cxn>
              <a:cxn ang="0">
                <a:pos x="1086" y="2564"/>
              </a:cxn>
              <a:cxn ang="0">
                <a:pos x="1314" y="2622"/>
              </a:cxn>
              <a:cxn ang="0">
                <a:pos x="1558" y="2654"/>
              </a:cxn>
              <a:cxn ang="0">
                <a:pos x="1818" y="2658"/>
              </a:cxn>
              <a:cxn ang="0">
                <a:pos x="2090" y="2632"/>
              </a:cxn>
              <a:cxn ang="0">
                <a:pos x="2374" y="2574"/>
              </a:cxn>
              <a:cxn ang="0">
                <a:pos x="2544" y="2912"/>
              </a:cxn>
              <a:cxn ang="0">
                <a:pos x="1868" y="1552"/>
              </a:cxn>
              <a:cxn ang="0">
                <a:pos x="1956" y="1914"/>
              </a:cxn>
              <a:cxn ang="0">
                <a:pos x="1788" y="1936"/>
              </a:cxn>
              <a:cxn ang="0">
                <a:pos x="1616" y="1934"/>
              </a:cxn>
              <a:cxn ang="0">
                <a:pos x="1442" y="1912"/>
              </a:cxn>
              <a:cxn ang="0">
                <a:pos x="1272" y="1872"/>
              </a:cxn>
              <a:cxn ang="0">
                <a:pos x="1108" y="1812"/>
              </a:cxn>
              <a:cxn ang="0">
                <a:pos x="952" y="1736"/>
              </a:cxn>
              <a:cxn ang="0">
                <a:pos x="810" y="1646"/>
              </a:cxn>
              <a:cxn ang="0">
                <a:pos x="684" y="1542"/>
              </a:cxn>
              <a:cxn ang="0">
                <a:pos x="578" y="1428"/>
              </a:cxn>
              <a:cxn ang="0">
                <a:pos x="494" y="1304"/>
              </a:cxn>
              <a:cxn ang="0">
                <a:pos x="438" y="1170"/>
              </a:cxn>
              <a:cxn ang="0">
                <a:pos x="410" y="1032"/>
              </a:cxn>
              <a:cxn ang="0">
                <a:pos x="416" y="888"/>
              </a:cxn>
              <a:cxn ang="0">
                <a:pos x="460" y="742"/>
              </a:cxn>
              <a:cxn ang="0">
                <a:pos x="544" y="592"/>
              </a:cxn>
              <a:cxn ang="0">
                <a:pos x="670" y="444"/>
              </a:cxn>
              <a:cxn ang="0">
                <a:pos x="844" y="298"/>
              </a:cxn>
              <a:cxn ang="0">
                <a:pos x="1070" y="154"/>
              </a:cxn>
              <a:cxn ang="0">
                <a:pos x="1348" y="16"/>
              </a:cxn>
              <a:cxn ang="0">
                <a:pos x="1244" y="0"/>
              </a:cxn>
              <a:cxn ang="0">
                <a:pos x="2820" y="1934"/>
              </a:cxn>
              <a:cxn ang="0">
                <a:pos x="2820" y="1934"/>
              </a:cxn>
            </a:cxnLst>
            <a:rect l="0" t="0" r="r" b="b"/>
            <a:pathLst>
              <a:path w="2820" h="2912">
                <a:moveTo>
                  <a:pt x="1244" y="0"/>
                </a:moveTo>
                <a:lnTo>
                  <a:pt x="1092" y="50"/>
                </a:lnTo>
                <a:lnTo>
                  <a:pt x="952" y="106"/>
                </a:lnTo>
                <a:lnTo>
                  <a:pt x="822" y="168"/>
                </a:lnTo>
                <a:lnTo>
                  <a:pt x="704" y="232"/>
                </a:lnTo>
                <a:lnTo>
                  <a:pt x="594" y="300"/>
                </a:lnTo>
                <a:lnTo>
                  <a:pt x="494" y="372"/>
                </a:lnTo>
                <a:lnTo>
                  <a:pt x="406" y="446"/>
                </a:lnTo>
                <a:lnTo>
                  <a:pt x="324" y="524"/>
                </a:lnTo>
                <a:lnTo>
                  <a:pt x="254" y="604"/>
                </a:lnTo>
                <a:lnTo>
                  <a:pt x="192" y="686"/>
                </a:lnTo>
                <a:lnTo>
                  <a:pt x="140" y="772"/>
                </a:lnTo>
                <a:lnTo>
                  <a:pt x="96" y="856"/>
                </a:lnTo>
                <a:lnTo>
                  <a:pt x="60" y="944"/>
                </a:lnTo>
                <a:lnTo>
                  <a:pt x="32" y="1032"/>
                </a:lnTo>
                <a:lnTo>
                  <a:pt x="14" y="1122"/>
                </a:lnTo>
                <a:lnTo>
                  <a:pt x="2" y="1210"/>
                </a:lnTo>
                <a:lnTo>
                  <a:pt x="0" y="1300"/>
                </a:lnTo>
                <a:lnTo>
                  <a:pt x="4" y="1388"/>
                </a:lnTo>
                <a:lnTo>
                  <a:pt x="18" y="1476"/>
                </a:lnTo>
                <a:lnTo>
                  <a:pt x="36" y="1564"/>
                </a:lnTo>
                <a:lnTo>
                  <a:pt x="64" y="1650"/>
                </a:lnTo>
                <a:lnTo>
                  <a:pt x="96" y="1736"/>
                </a:lnTo>
                <a:lnTo>
                  <a:pt x="138" y="1818"/>
                </a:lnTo>
                <a:lnTo>
                  <a:pt x="184" y="1900"/>
                </a:lnTo>
                <a:lnTo>
                  <a:pt x="238" y="1978"/>
                </a:lnTo>
                <a:lnTo>
                  <a:pt x="298" y="2054"/>
                </a:lnTo>
                <a:lnTo>
                  <a:pt x="364" y="2126"/>
                </a:lnTo>
                <a:lnTo>
                  <a:pt x="434" y="2196"/>
                </a:lnTo>
                <a:lnTo>
                  <a:pt x="512" y="2262"/>
                </a:lnTo>
                <a:lnTo>
                  <a:pt x="596" y="2324"/>
                </a:lnTo>
                <a:lnTo>
                  <a:pt x="684" y="2382"/>
                </a:lnTo>
                <a:lnTo>
                  <a:pt x="776" y="2436"/>
                </a:lnTo>
                <a:lnTo>
                  <a:pt x="874" y="2484"/>
                </a:lnTo>
                <a:lnTo>
                  <a:pt x="978" y="2526"/>
                </a:lnTo>
                <a:lnTo>
                  <a:pt x="1086" y="2564"/>
                </a:lnTo>
                <a:lnTo>
                  <a:pt x="1198" y="2596"/>
                </a:lnTo>
                <a:lnTo>
                  <a:pt x="1314" y="2622"/>
                </a:lnTo>
                <a:lnTo>
                  <a:pt x="1434" y="2642"/>
                </a:lnTo>
                <a:lnTo>
                  <a:pt x="1558" y="2654"/>
                </a:lnTo>
                <a:lnTo>
                  <a:pt x="1686" y="2660"/>
                </a:lnTo>
                <a:lnTo>
                  <a:pt x="1818" y="2658"/>
                </a:lnTo>
                <a:lnTo>
                  <a:pt x="1952" y="2650"/>
                </a:lnTo>
                <a:lnTo>
                  <a:pt x="2090" y="2632"/>
                </a:lnTo>
                <a:lnTo>
                  <a:pt x="2230" y="2608"/>
                </a:lnTo>
                <a:lnTo>
                  <a:pt x="2374" y="2574"/>
                </a:lnTo>
                <a:lnTo>
                  <a:pt x="2542" y="2912"/>
                </a:lnTo>
                <a:lnTo>
                  <a:pt x="2544" y="2912"/>
                </a:lnTo>
                <a:lnTo>
                  <a:pt x="2820" y="1934"/>
                </a:lnTo>
                <a:lnTo>
                  <a:pt x="1868" y="1552"/>
                </a:lnTo>
                <a:lnTo>
                  <a:pt x="2036" y="1894"/>
                </a:lnTo>
                <a:lnTo>
                  <a:pt x="1956" y="1914"/>
                </a:lnTo>
                <a:lnTo>
                  <a:pt x="1872" y="1928"/>
                </a:lnTo>
                <a:lnTo>
                  <a:pt x="1788" y="1936"/>
                </a:lnTo>
                <a:lnTo>
                  <a:pt x="1702" y="1938"/>
                </a:lnTo>
                <a:lnTo>
                  <a:pt x="1616" y="1934"/>
                </a:lnTo>
                <a:lnTo>
                  <a:pt x="1528" y="1926"/>
                </a:lnTo>
                <a:lnTo>
                  <a:pt x="1442" y="1912"/>
                </a:lnTo>
                <a:lnTo>
                  <a:pt x="1356" y="1894"/>
                </a:lnTo>
                <a:lnTo>
                  <a:pt x="1272" y="1872"/>
                </a:lnTo>
                <a:lnTo>
                  <a:pt x="1188" y="1844"/>
                </a:lnTo>
                <a:lnTo>
                  <a:pt x="1108" y="1812"/>
                </a:lnTo>
                <a:lnTo>
                  <a:pt x="1028" y="1776"/>
                </a:lnTo>
                <a:lnTo>
                  <a:pt x="952" y="1736"/>
                </a:lnTo>
                <a:lnTo>
                  <a:pt x="880" y="1692"/>
                </a:lnTo>
                <a:lnTo>
                  <a:pt x="810" y="1646"/>
                </a:lnTo>
                <a:lnTo>
                  <a:pt x="744" y="1596"/>
                </a:lnTo>
                <a:lnTo>
                  <a:pt x="684" y="1542"/>
                </a:lnTo>
                <a:lnTo>
                  <a:pt x="628" y="1486"/>
                </a:lnTo>
                <a:lnTo>
                  <a:pt x="578" y="1428"/>
                </a:lnTo>
                <a:lnTo>
                  <a:pt x="532" y="1366"/>
                </a:lnTo>
                <a:lnTo>
                  <a:pt x="494" y="1304"/>
                </a:lnTo>
                <a:lnTo>
                  <a:pt x="462" y="1238"/>
                </a:lnTo>
                <a:lnTo>
                  <a:pt x="438" y="1170"/>
                </a:lnTo>
                <a:lnTo>
                  <a:pt x="420" y="1102"/>
                </a:lnTo>
                <a:lnTo>
                  <a:pt x="410" y="1032"/>
                </a:lnTo>
                <a:lnTo>
                  <a:pt x="410" y="960"/>
                </a:lnTo>
                <a:lnTo>
                  <a:pt x="416" y="888"/>
                </a:lnTo>
                <a:lnTo>
                  <a:pt x="434" y="816"/>
                </a:lnTo>
                <a:lnTo>
                  <a:pt x="460" y="742"/>
                </a:lnTo>
                <a:lnTo>
                  <a:pt x="496" y="668"/>
                </a:lnTo>
                <a:lnTo>
                  <a:pt x="544" y="592"/>
                </a:lnTo>
                <a:lnTo>
                  <a:pt x="602" y="518"/>
                </a:lnTo>
                <a:lnTo>
                  <a:pt x="670" y="444"/>
                </a:lnTo>
                <a:lnTo>
                  <a:pt x="752" y="370"/>
                </a:lnTo>
                <a:lnTo>
                  <a:pt x="844" y="298"/>
                </a:lnTo>
                <a:lnTo>
                  <a:pt x="950" y="226"/>
                </a:lnTo>
                <a:lnTo>
                  <a:pt x="1070" y="154"/>
                </a:lnTo>
                <a:lnTo>
                  <a:pt x="1202" y="84"/>
                </a:lnTo>
                <a:lnTo>
                  <a:pt x="1348" y="16"/>
                </a:lnTo>
                <a:lnTo>
                  <a:pt x="1244" y="0"/>
                </a:lnTo>
                <a:lnTo>
                  <a:pt x="1244" y="0"/>
                </a:lnTo>
                <a:lnTo>
                  <a:pt x="1244" y="0"/>
                </a:lnTo>
                <a:close/>
                <a:moveTo>
                  <a:pt x="2820" y="1934"/>
                </a:moveTo>
                <a:lnTo>
                  <a:pt x="2820" y="1934"/>
                </a:lnTo>
                <a:lnTo>
                  <a:pt x="2820" y="1934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accent1"/>
              </a:gs>
            </a:gsLst>
            <a:lin ang="5400000" scaled="1"/>
          </a:gradFill>
          <a:ln w="0">
            <a:noFill/>
            <a:prstDash val="solid"/>
            <a:round/>
            <a:headEnd/>
            <a:tailEnd/>
          </a:ln>
          <a:effectLst>
            <a:outerShdw dist="206741" dir="8249373" algn="ctr" rotWithShape="0">
              <a:srgbClr val="C1D1D3">
                <a:alpha val="50000"/>
              </a:srgbClr>
            </a:outerShdw>
          </a:effectLst>
        </p:spPr>
        <p:txBody>
          <a:bodyPr/>
          <a:lstStyle/>
          <a:p>
            <a:endParaRPr lang="es-HN"/>
          </a:p>
        </p:txBody>
      </p:sp>
      <p:pic>
        <p:nvPicPr>
          <p:cNvPr id="53" name="Picture 2" descr="C:\Documents and Settings\Owner.FÚNEZMEJIA\My Documents\Nubia's Files\logos\logoPCUCC.png"/>
          <p:cNvPicPr>
            <a:picLocks noChangeAspect="1" noChangeArrowheads="1"/>
          </p:cNvPicPr>
          <p:nvPr/>
        </p:nvPicPr>
        <p:blipFill>
          <a:blip r:embed="rId3" cstate="print"/>
          <a:srcRect t="52899"/>
          <a:stretch>
            <a:fillRect/>
          </a:stretch>
        </p:blipFill>
        <p:spPr bwMode="auto">
          <a:xfrm>
            <a:off x="2743200" y="2047469"/>
            <a:ext cx="2209800" cy="1076731"/>
          </a:xfrm>
          <a:prstGeom prst="rect">
            <a:avLst/>
          </a:prstGeom>
          <a:noFill/>
        </p:spPr>
      </p:pic>
      <p:sp>
        <p:nvSpPr>
          <p:cNvPr id="66" name="65 Rectángulo"/>
          <p:cNvSpPr/>
          <p:nvPr/>
        </p:nvSpPr>
        <p:spPr>
          <a:xfrm>
            <a:off x="3429000" y="5715000"/>
            <a:ext cx="2743200" cy="1143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" grpId="0"/>
      <p:bldP spid="4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63 Rectángulo"/>
          <p:cNvSpPr/>
          <p:nvPr/>
        </p:nvSpPr>
        <p:spPr>
          <a:xfrm>
            <a:off x="1447800" y="0"/>
            <a:ext cx="7696200" cy="426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s-HN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81400" y="5029200"/>
            <a:ext cx="2819400" cy="685800"/>
          </a:xfrm>
        </p:spPr>
        <p:txBody>
          <a:bodyPr anchor="b"/>
          <a:lstStyle/>
          <a:p>
            <a:pPr>
              <a:lnSpc>
                <a:spcPct val="90000"/>
              </a:lnSpc>
            </a:pPr>
            <a:r>
              <a:rPr lang="en-US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Vladimir Script" pitchFamily="66" charset="0"/>
              </a:rPr>
              <a:t>Seminario </a:t>
            </a:r>
            <a:endParaRPr lang="en-US" sz="4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Vladimir Script" pitchFamily="66" charset="0"/>
            </a:endParaRPr>
          </a:p>
        </p:txBody>
      </p:sp>
      <p:sp>
        <p:nvSpPr>
          <p:cNvPr id="1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752600"/>
            <a:ext cx="1447800" cy="685800"/>
          </a:xfrm>
          <a:solidFill>
            <a:schemeClr val="accent1"/>
          </a:solidFill>
        </p:spPr>
        <p:txBody>
          <a:bodyPr/>
          <a:lstStyle/>
          <a:p>
            <a:pPr algn="ctr"/>
            <a:r>
              <a:rPr lang="en-US" sz="28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NIVEL</a:t>
            </a:r>
            <a:endParaRPr lang="en-US" sz="2800" b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47" name="Text Box 13"/>
          <p:cNvSpPr txBox="1">
            <a:spLocks noChangeArrowheads="1"/>
          </p:cNvSpPr>
          <p:nvPr/>
        </p:nvSpPr>
        <p:spPr bwMode="gray">
          <a:xfrm>
            <a:off x="304800" y="-533400"/>
            <a:ext cx="872010" cy="264687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anchor="t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0" hangingPunct="0"/>
            <a:r>
              <a:rPr lang="en-US" sz="1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roadway" pitchFamily="82" charset="0"/>
              </a:rPr>
              <a:t>2</a:t>
            </a:r>
            <a:endParaRPr lang="en-US" sz="16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roadway" pitchFamily="82" charset="0"/>
            </a:endParaRPr>
          </a:p>
        </p:txBody>
      </p:sp>
      <p:sp>
        <p:nvSpPr>
          <p:cNvPr id="48" name="Rectangle 2"/>
          <p:cNvSpPr txBox="1">
            <a:spLocks noChangeArrowheads="1"/>
          </p:cNvSpPr>
          <p:nvPr/>
        </p:nvSpPr>
        <p:spPr bwMode="white">
          <a:xfrm>
            <a:off x="304800" y="4321175"/>
            <a:ext cx="8839200" cy="78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kern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CÓMO AUMENTAR LAS VISITAS EN MI GP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12" name="11 Grupo"/>
          <p:cNvGrpSpPr/>
          <p:nvPr/>
        </p:nvGrpSpPr>
        <p:grpSpPr>
          <a:xfrm>
            <a:off x="6096000" y="4337209"/>
            <a:ext cx="1329210" cy="2215991"/>
            <a:chOff x="1722773" y="779555"/>
            <a:chExt cx="977332" cy="2321479"/>
          </a:xfrm>
        </p:grpSpPr>
        <p:grpSp>
          <p:nvGrpSpPr>
            <p:cNvPr id="13" name="Group 3"/>
            <p:cNvGrpSpPr>
              <a:grpSpLocks/>
            </p:cNvGrpSpPr>
            <p:nvPr/>
          </p:nvGrpSpPr>
          <p:grpSpPr bwMode="auto">
            <a:xfrm>
              <a:off x="1828800" y="1795463"/>
              <a:ext cx="762000" cy="665162"/>
              <a:chOff x="1110" y="2656"/>
              <a:chExt cx="1549" cy="1351"/>
            </a:xfrm>
          </p:grpSpPr>
          <p:sp>
            <p:nvSpPr>
              <p:cNvPr id="15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4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16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4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17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4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</p:grpSp>
        <p:sp>
          <p:nvSpPr>
            <p:cNvPr id="14" name="Text Box 13"/>
            <p:cNvSpPr txBox="1">
              <a:spLocks noChangeArrowheads="1"/>
            </p:cNvSpPr>
            <p:nvPr/>
          </p:nvSpPr>
          <p:spPr bwMode="gray">
            <a:xfrm>
              <a:off x="1722773" y="779555"/>
              <a:ext cx="977332" cy="232147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 sz="138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roadway" pitchFamily="82" charset="0"/>
                </a:rPr>
                <a:t>2</a:t>
              </a:r>
              <a:endParaRPr lang="en-US" sz="13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adway" pitchFamily="82" charset="0"/>
              </a:endParaRPr>
            </a:p>
          </p:txBody>
        </p:sp>
      </p:grpSp>
      <p:sp>
        <p:nvSpPr>
          <p:cNvPr id="50" name="Freeform 3"/>
          <p:cNvSpPr>
            <a:spLocks noEditPoints="1"/>
          </p:cNvSpPr>
          <p:nvPr/>
        </p:nvSpPr>
        <p:spPr bwMode="gray">
          <a:xfrm rot="10800000" flipV="1">
            <a:off x="2286000" y="457201"/>
            <a:ext cx="5257800" cy="3124199"/>
          </a:xfrm>
          <a:custGeom>
            <a:avLst/>
            <a:gdLst/>
            <a:ahLst/>
            <a:cxnLst>
              <a:cxn ang="0">
                <a:pos x="1092" y="50"/>
              </a:cxn>
              <a:cxn ang="0">
                <a:pos x="822" y="168"/>
              </a:cxn>
              <a:cxn ang="0">
                <a:pos x="594" y="300"/>
              </a:cxn>
              <a:cxn ang="0">
                <a:pos x="406" y="446"/>
              </a:cxn>
              <a:cxn ang="0">
                <a:pos x="254" y="604"/>
              </a:cxn>
              <a:cxn ang="0">
                <a:pos x="140" y="772"/>
              </a:cxn>
              <a:cxn ang="0">
                <a:pos x="60" y="944"/>
              </a:cxn>
              <a:cxn ang="0">
                <a:pos x="14" y="1122"/>
              </a:cxn>
              <a:cxn ang="0">
                <a:pos x="0" y="1300"/>
              </a:cxn>
              <a:cxn ang="0">
                <a:pos x="18" y="1476"/>
              </a:cxn>
              <a:cxn ang="0">
                <a:pos x="64" y="1650"/>
              </a:cxn>
              <a:cxn ang="0">
                <a:pos x="138" y="1818"/>
              </a:cxn>
              <a:cxn ang="0">
                <a:pos x="238" y="1978"/>
              </a:cxn>
              <a:cxn ang="0">
                <a:pos x="364" y="2126"/>
              </a:cxn>
              <a:cxn ang="0">
                <a:pos x="512" y="2262"/>
              </a:cxn>
              <a:cxn ang="0">
                <a:pos x="684" y="2382"/>
              </a:cxn>
              <a:cxn ang="0">
                <a:pos x="874" y="2484"/>
              </a:cxn>
              <a:cxn ang="0">
                <a:pos x="1086" y="2564"/>
              </a:cxn>
              <a:cxn ang="0">
                <a:pos x="1314" y="2622"/>
              </a:cxn>
              <a:cxn ang="0">
                <a:pos x="1558" y="2654"/>
              </a:cxn>
              <a:cxn ang="0">
                <a:pos x="1818" y="2658"/>
              </a:cxn>
              <a:cxn ang="0">
                <a:pos x="2090" y="2632"/>
              </a:cxn>
              <a:cxn ang="0">
                <a:pos x="2374" y="2574"/>
              </a:cxn>
              <a:cxn ang="0">
                <a:pos x="2544" y="2912"/>
              </a:cxn>
              <a:cxn ang="0">
                <a:pos x="1868" y="1552"/>
              </a:cxn>
              <a:cxn ang="0">
                <a:pos x="1956" y="1914"/>
              </a:cxn>
              <a:cxn ang="0">
                <a:pos x="1788" y="1936"/>
              </a:cxn>
              <a:cxn ang="0">
                <a:pos x="1616" y="1934"/>
              </a:cxn>
              <a:cxn ang="0">
                <a:pos x="1442" y="1912"/>
              </a:cxn>
              <a:cxn ang="0">
                <a:pos x="1272" y="1872"/>
              </a:cxn>
              <a:cxn ang="0">
                <a:pos x="1108" y="1812"/>
              </a:cxn>
              <a:cxn ang="0">
                <a:pos x="952" y="1736"/>
              </a:cxn>
              <a:cxn ang="0">
                <a:pos x="810" y="1646"/>
              </a:cxn>
              <a:cxn ang="0">
                <a:pos x="684" y="1542"/>
              </a:cxn>
              <a:cxn ang="0">
                <a:pos x="578" y="1428"/>
              </a:cxn>
              <a:cxn ang="0">
                <a:pos x="494" y="1304"/>
              </a:cxn>
              <a:cxn ang="0">
                <a:pos x="438" y="1170"/>
              </a:cxn>
              <a:cxn ang="0">
                <a:pos x="410" y="1032"/>
              </a:cxn>
              <a:cxn ang="0">
                <a:pos x="416" y="888"/>
              </a:cxn>
              <a:cxn ang="0">
                <a:pos x="460" y="742"/>
              </a:cxn>
              <a:cxn ang="0">
                <a:pos x="544" y="592"/>
              </a:cxn>
              <a:cxn ang="0">
                <a:pos x="670" y="444"/>
              </a:cxn>
              <a:cxn ang="0">
                <a:pos x="844" y="298"/>
              </a:cxn>
              <a:cxn ang="0">
                <a:pos x="1070" y="154"/>
              </a:cxn>
              <a:cxn ang="0">
                <a:pos x="1348" y="16"/>
              </a:cxn>
              <a:cxn ang="0">
                <a:pos x="1244" y="0"/>
              </a:cxn>
              <a:cxn ang="0">
                <a:pos x="2820" y="1934"/>
              </a:cxn>
              <a:cxn ang="0">
                <a:pos x="2820" y="1934"/>
              </a:cxn>
            </a:cxnLst>
            <a:rect l="0" t="0" r="r" b="b"/>
            <a:pathLst>
              <a:path w="2820" h="2912">
                <a:moveTo>
                  <a:pt x="1244" y="0"/>
                </a:moveTo>
                <a:lnTo>
                  <a:pt x="1092" y="50"/>
                </a:lnTo>
                <a:lnTo>
                  <a:pt x="952" y="106"/>
                </a:lnTo>
                <a:lnTo>
                  <a:pt x="822" y="168"/>
                </a:lnTo>
                <a:lnTo>
                  <a:pt x="704" y="232"/>
                </a:lnTo>
                <a:lnTo>
                  <a:pt x="594" y="300"/>
                </a:lnTo>
                <a:lnTo>
                  <a:pt x="494" y="372"/>
                </a:lnTo>
                <a:lnTo>
                  <a:pt x="406" y="446"/>
                </a:lnTo>
                <a:lnTo>
                  <a:pt x="324" y="524"/>
                </a:lnTo>
                <a:lnTo>
                  <a:pt x="254" y="604"/>
                </a:lnTo>
                <a:lnTo>
                  <a:pt x="192" y="686"/>
                </a:lnTo>
                <a:lnTo>
                  <a:pt x="140" y="772"/>
                </a:lnTo>
                <a:lnTo>
                  <a:pt x="96" y="856"/>
                </a:lnTo>
                <a:lnTo>
                  <a:pt x="60" y="944"/>
                </a:lnTo>
                <a:lnTo>
                  <a:pt x="32" y="1032"/>
                </a:lnTo>
                <a:lnTo>
                  <a:pt x="14" y="1122"/>
                </a:lnTo>
                <a:lnTo>
                  <a:pt x="2" y="1210"/>
                </a:lnTo>
                <a:lnTo>
                  <a:pt x="0" y="1300"/>
                </a:lnTo>
                <a:lnTo>
                  <a:pt x="4" y="1388"/>
                </a:lnTo>
                <a:lnTo>
                  <a:pt x="18" y="1476"/>
                </a:lnTo>
                <a:lnTo>
                  <a:pt x="36" y="1564"/>
                </a:lnTo>
                <a:lnTo>
                  <a:pt x="64" y="1650"/>
                </a:lnTo>
                <a:lnTo>
                  <a:pt x="96" y="1736"/>
                </a:lnTo>
                <a:lnTo>
                  <a:pt x="138" y="1818"/>
                </a:lnTo>
                <a:lnTo>
                  <a:pt x="184" y="1900"/>
                </a:lnTo>
                <a:lnTo>
                  <a:pt x="238" y="1978"/>
                </a:lnTo>
                <a:lnTo>
                  <a:pt x="298" y="2054"/>
                </a:lnTo>
                <a:lnTo>
                  <a:pt x="364" y="2126"/>
                </a:lnTo>
                <a:lnTo>
                  <a:pt x="434" y="2196"/>
                </a:lnTo>
                <a:lnTo>
                  <a:pt x="512" y="2262"/>
                </a:lnTo>
                <a:lnTo>
                  <a:pt x="596" y="2324"/>
                </a:lnTo>
                <a:lnTo>
                  <a:pt x="684" y="2382"/>
                </a:lnTo>
                <a:lnTo>
                  <a:pt x="776" y="2436"/>
                </a:lnTo>
                <a:lnTo>
                  <a:pt x="874" y="2484"/>
                </a:lnTo>
                <a:lnTo>
                  <a:pt x="978" y="2526"/>
                </a:lnTo>
                <a:lnTo>
                  <a:pt x="1086" y="2564"/>
                </a:lnTo>
                <a:lnTo>
                  <a:pt x="1198" y="2596"/>
                </a:lnTo>
                <a:lnTo>
                  <a:pt x="1314" y="2622"/>
                </a:lnTo>
                <a:lnTo>
                  <a:pt x="1434" y="2642"/>
                </a:lnTo>
                <a:lnTo>
                  <a:pt x="1558" y="2654"/>
                </a:lnTo>
                <a:lnTo>
                  <a:pt x="1686" y="2660"/>
                </a:lnTo>
                <a:lnTo>
                  <a:pt x="1818" y="2658"/>
                </a:lnTo>
                <a:lnTo>
                  <a:pt x="1952" y="2650"/>
                </a:lnTo>
                <a:lnTo>
                  <a:pt x="2090" y="2632"/>
                </a:lnTo>
                <a:lnTo>
                  <a:pt x="2230" y="2608"/>
                </a:lnTo>
                <a:lnTo>
                  <a:pt x="2374" y="2574"/>
                </a:lnTo>
                <a:lnTo>
                  <a:pt x="2542" y="2912"/>
                </a:lnTo>
                <a:lnTo>
                  <a:pt x="2544" y="2912"/>
                </a:lnTo>
                <a:lnTo>
                  <a:pt x="2820" y="1934"/>
                </a:lnTo>
                <a:lnTo>
                  <a:pt x="1868" y="1552"/>
                </a:lnTo>
                <a:lnTo>
                  <a:pt x="2036" y="1894"/>
                </a:lnTo>
                <a:lnTo>
                  <a:pt x="1956" y="1914"/>
                </a:lnTo>
                <a:lnTo>
                  <a:pt x="1872" y="1928"/>
                </a:lnTo>
                <a:lnTo>
                  <a:pt x="1788" y="1936"/>
                </a:lnTo>
                <a:lnTo>
                  <a:pt x="1702" y="1938"/>
                </a:lnTo>
                <a:lnTo>
                  <a:pt x="1616" y="1934"/>
                </a:lnTo>
                <a:lnTo>
                  <a:pt x="1528" y="1926"/>
                </a:lnTo>
                <a:lnTo>
                  <a:pt x="1442" y="1912"/>
                </a:lnTo>
                <a:lnTo>
                  <a:pt x="1356" y="1894"/>
                </a:lnTo>
                <a:lnTo>
                  <a:pt x="1272" y="1872"/>
                </a:lnTo>
                <a:lnTo>
                  <a:pt x="1188" y="1844"/>
                </a:lnTo>
                <a:lnTo>
                  <a:pt x="1108" y="1812"/>
                </a:lnTo>
                <a:lnTo>
                  <a:pt x="1028" y="1776"/>
                </a:lnTo>
                <a:lnTo>
                  <a:pt x="952" y="1736"/>
                </a:lnTo>
                <a:lnTo>
                  <a:pt x="880" y="1692"/>
                </a:lnTo>
                <a:lnTo>
                  <a:pt x="810" y="1646"/>
                </a:lnTo>
                <a:lnTo>
                  <a:pt x="744" y="1596"/>
                </a:lnTo>
                <a:lnTo>
                  <a:pt x="684" y="1542"/>
                </a:lnTo>
                <a:lnTo>
                  <a:pt x="628" y="1486"/>
                </a:lnTo>
                <a:lnTo>
                  <a:pt x="578" y="1428"/>
                </a:lnTo>
                <a:lnTo>
                  <a:pt x="532" y="1366"/>
                </a:lnTo>
                <a:lnTo>
                  <a:pt x="494" y="1304"/>
                </a:lnTo>
                <a:lnTo>
                  <a:pt x="462" y="1238"/>
                </a:lnTo>
                <a:lnTo>
                  <a:pt x="438" y="1170"/>
                </a:lnTo>
                <a:lnTo>
                  <a:pt x="420" y="1102"/>
                </a:lnTo>
                <a:lnTo>
                  <a:pt x="410" y="1032"/>
                </a:lnTo>
                <a:lnTo>
                  <a:pt x="410" y="960"/>
                </a:lnTo>
                <a:lnTo>
                  <a:pt x="416" y="888"/>
                </a:lnTo>
                <a:lnTo>
                  <a:pt x="434" y="816"/>
                </a:lnTo>
                <a:lnTo>
                  <a:pt x="460" y="742"/>
                </a:lnTo>
                <a:lnTo>
                  <a:pt x="496" y="668"/>
                </a:lnTo>
                <a:lnTo>
                  <a:pt x="544" y="592"/>
                </a:lnTo>
                <a:lnTo>
                  <a:pt x="602" y="518"/>
                </a:lnTo>
                <a:lnTo>
                  <a:pt x="670" y="444"/>
                </a:lnTo>
                <a:lnTo>
                  <a:pt x="752" y="370"/>
                </a:lnTo>
                <a:lnTo>
                  <a:pt x="844" y="298"/>
                </a:lnTo>
                <a:lnTo>
                  <a:pt x="950" y="226"/>
                </a:lnTo>
                <a:lnTo>
                  <a:pt x="1070" y="154"/>
                </a:lnTo>
                <a:lnTo>
                  <a:pt x="1202" y="84"/>
                </a:lnTo>
                <a:lnTo>
                  <a:pt x="1348" y="16"/>
                </a:lnTo>
                <a:lnTo>
                  <a:pt x="1244" y="0"/>
                </a:lnTo>
                <a:lnTo>
                  <a:pt x="1244" y="0"/>
                </a:lnTo>
                <a:lnTo>
                  <a:pt x="1244" y="0"/>
                </a:lnTo>
                <a:close/>
                <a:moveTo>
                  <a:pt x="2820" y="1934"/>
                </a:moveTo>
                <a:lnTo>
                  <a:pt x="2820" y="1934"/>
                </a:lnTo>
                <a:lnTo>
                  <a:pt x="2820" y="1934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accent1"/>
              </a:gs>
            </a:gsLst>
            <a:lin ang="5400000" scaled="1"/>
          </a:gradFill>
          <a:ln w="0">
            <a:noFill/>
            <a:prstDash val="solid"/>
            <a:round/>
            <a:headEnd/>
            <a:tailEnd/>
          </a:ln>
          <a:effectLst>
            <a:outerShdw dist="206741" dir="8249373" algn="ctr" rotWithShape="0">
              <a:srgbClr val="C1D1D3">
                <a:alpha val="50000"/>
              </a:srgbClr>
            </a:outerShdw>
          </a:effectLst>
        </p:spPr>
        <p:txBody>
          <a:bodyPr/>
          <a:lstStyle/>
          <a:p>
            <a:endParaRPr lang="es-HN"/>
          </a:p>
        </p:txBody>
      </p:sp>
      <p:sp>
        <p:nvSpPr>
          <p:cNvPr id="19" name="18 Rectángulo"/>
          <p:cNvSpPr/>
          <p:nvPr/>
        </p:nvSpPr>
        <p:spPr>
          <a:xfrm>
            <a:off x="3429000" y="5715000"/>
            <a:ext cx="2743200" cy="1143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20" name="Picture 2" descr="C:\Users\Ney Devis\Pictures\Logo GP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59183" y="152400"/>
            <a:ext cx="3141617" cy="2971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 build="p"/>
      <p:bldP spid="4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17" descr="G:\Multimedia 2007 Trabajos\Division Interamericana\LOG OF 3.png"/>
          <p:cNvPicPr>
            <a:picLocks noChangeAspect="1" noChangeArrowheads="1"/>
          </p:cNvPicPr>
          <p:nvPr/>
        </p:nvPicPr>
        <p:blipFill>
          <a:blip r:embed="rId2" cstate="print"/>
          <a:srcRect l="3030" t="13880" r="6061" b="24430"/>
          <a:stretch>
            <a:fillRect/>
          </a:stretch>
        </p:blipFill>
        <p:spPr bwMode="auto">
          <a:xfrm>
            <a:off x="8077200" y="5551714"/>
            <a:ext cx="673100" cy="5769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3" name="Rectangle 3"/>
          <p:cNvSpPr txBox="1">
            <a:spLocks noChangeArrowheads="1"/>
          </p:cNvSpPr>
          <p:nvPr/>
        </p:nvSpPr>
        <p:spPr bwMode="auto">
          <a:xfrm>
            <a:off x="533400" y="1524000"/>
            <a:ext cx="83820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Clr>
                <a:schemeClr val="hlink"/>
              </a:buClr>
              <a:buSzTx/>
              <a:tabLst/>
              <a:defRPr/>
            </a:pPr>
            <a:r>
              <a:rPr kumimoji="0" lang="en-US" sz="36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Definiendo</a:t>
            </a: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la clave </a:t>
            </a:r>
            <a:r>
              <a:rPr kumimoji="0" lang="en-US" sz="36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para</a:t>
            </a: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el </a:t>
            </a:r>
            <a:r>
              <a:rPr kumimoji="0" lang="en-US" sz="36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éxito</a:t>
            </a: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de un </a:t>
            </a:r>
            <a:r>
              <a:rPr kumimoji="0" lang="en-US" sz="36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grup</a:t>
            </a:r>
            <a:r>
              <a:rPr lang="en-US" sz="3600" b="1" kern="0" dirty="0" smtClean="0">
                <a:latin typeface="Arial Rounded MT Bold" pitchFamily="34" charset="0"/>
              </a:rPr>
              <a:t>o </a:t>
            </a:r>
            <a:r>
              <a:rPr lang="en-US" sz="3600" b="1" kern="0" dirty="0" err="1" smtClean="0">
                <a:latin typeface="Arial Rounded MT Bold" pitchFamily="34" charset="0"/>
              </a:rPr>
              <a:t>pequeño</a:t>
            </a:r>
            <a:r>
              <a:rPr lang="en-US" sz="3600" b="1" kern="0" dirty="0" smtClean="0">
                <a:latin typeface="Arial Rounded MT Bold" pitchFamily="34" charset="0"/>
              </a:rPr>
              <a:t> K. Johnson dice:</a:t>
            </a: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</a:t>
            </a:r>
          </a:p>
          <a:p>
            <a:pPr lvl="1" algn="just">
              <a:spcBef>
                <a:spcPts val="1800"/>
              </a:spcBef>
              <a:spcAft>
                <a:spcPts val="1200"/>
              </a:spcAft>
              <a:buClr>
                <a:schemeClr val="hlink"/>
              </a:buClr>
              <a:defRPr/>
            </a:pPr>
            <a:r>
              <a:rPr lang="en-US" sz="3200" b="1" kern="0" dirty="0" smtClean="0">
                <a:latin typeface="Arial Rounded MT Bold" pitchFamily="34" charset="0"/>
              </a:rPr>
              <a:t>“La clave </a:t>
            </a:r>
            <a:r>
              <a:rPr lang="en-US" sz="3200" b="1" kern="0" dirty="0" err="1" smtClean="0">
                <a:latin typeface="Arial Rounded MT Bold" pitchFamily="34" charset="0"/>
              </a:rPr>
              <a:t>para</a:t>
            </a:r>
            <a:r>
              <a:rPr lang="en-US" sz="3200" b="1" kern="0" dirty="0" smtClean="0">
                <a:latin typeface="Arial Rounded MT Bold" pitchFamily="34" charset="0"/>
              </a:rPr>
              <a:t> el </a:t>
            </a:r>
            <a:r>
              <a:rPr lang="en-US" sz="3200" b="1" kern="0" dirty="0" err="1" smtClean="0">
                <a:latin typeface="Arial Rounded MT Bold" pitchFamily="34" charset="0"/>
              </a:rPr>
              <a:t>éxito</a:t>
            </a:r>
            <a:r>
              <a:rPr lang="en-US" sz="3200" b="1" kern="0" dirty="0" smtClean="0">
                <a:latin typeface="Arial Rounded MT Bold" pitchFamily="34" charset="0"/>
              </a:rPr>
              <a:t> de un </a:t>
            </a:r>
            <a:r>
              <a:rPr lang="en-US" sz="3200" b="1" kern="0" dirty="0" err="1" smtClean="0">
                <a:latin typeface="Arial Rounded MT Bold" pitchFamily="34" charset="0"/>
              </a:rPr>
              <a:t>grupo</a:t>
            </a:r>
            <a:r>
              <a:rPr lang="en-US" sz="3200" b="1" kern="0" dirty="0" smtClean="0">
                <a:latin typeface="Arial Rounded MT Bold" pitchFamily="34" charset="0"/>
              </a:rPr>
              <a:t> </a:t>
            </a:r>
            <a:r>
              <a:rPr lang="en-US" sz="3200" b="1" kern="0" dirty="0" err="1" smtClean="0">
                <a:latin typeface="Arial Rounded MT Bold" pitchFamily="34" charset="0"/>
              </a:rPr>
              <a:t>pequeño</a:t>
            </a:r>
            <a:r>
              <a:rPr lang="en-US" sz="3200" b="1" kern="0" dirty="0" smtClean="0">
                <a:latin typeface="Arial Rounded MT Bold" pitchFamily="34" charset="0"/>
              </a:rPr>
              <a:t> </a:t>
            </a:r>
            <a:r>
              <a:rPr lang="en-US" sz="3200" b="1" kern="0" dirty="0" err="1" smtClean="0">
                <a:latin typeface="Arial Rounded MT Bold" pitchFamily="34" charset="0"/>
              </a:rPr>
              <a:t>es</a:t>
            </a:r>
            <a:r>
              <a:rPr lang="en-US" sz="3200" b="1" kern="0" dirty="0" smtClean="0">
                <a:latin typeface="Arial Rounded MT Bold" pitchFamily="34" charset="0"/>
              </a:rPr>
              <a:t> extender </a:t>
            </a:r>
            <a:r>
              <a:rPr lang="en-US" sz="3200" b="1" kern="0" dirty="0" err="1" smtClean="0">
                <a:latin typeface="Arial Rounded MT Bold" pitchFamily="34" charset="0"/>
              </a:rPr>
              <a:t>una</a:t>
            </a:r>
            <a:r>
              <a:rPr lang="en-US" sz="3200" b="1" kern="0" dirty="0" smtClean="0">
                <a:latin typeface="Arial Rounded MT Bold" pitchFamily="34" charset="0"/>
              </a:rPr>
              <a:t> </a:t>
            </a:r>
            <a:r>
              <a:rPr lang="en-US" sz="3200" b="1" kern="0" dirty="0" err="1" smtClean="0">
                <a:latin typeface="Arial Rounded MT Bold" pitchFamily="34" charset="0"/>
              </a:rPr>
              <a:t>invitación</a:t>
            </a:r>
            <a:r>
              <a:rPr lang="en-US" sz="3200" b="1" kern="0" dirty="0" smtClean="0">
                <a:latin typeface="Arial Rounded MT Bold" pitchFamily="34" charset="0"/>
              </a:rPr>
              <a:t> personal a </a:t>
            </a:r>
            <a:r>
              <a:rPr lang="en-US" sz="3200" b="1" kern="0" dirty="0" err="1" smtClean="0">
                <a:latin typeface="Arial Rounded MT Bold" pitchFamily="34" charset="0"/>
              </a:rPr>
              <a:t>aquellos</a:t>
            </a:r>
            <a:r>
              <a:rPr lang="en-US" sz="3200" b="1" kern="0" dirty="0" smtClean="0">
                <a:latin typeface="Arial Rounded MT Bold" pitchFamily="34" charset="0"/>
              </a:rPr>
              <a:t> con los </a:t>
            </a:r>
            <a:r>
              <a:rPr lang="en-US" sz="3200" b="1" kern="0" dirty="0" err="1" smtClean="0">
                <a:latin typeface="Arial Rounded MT Bold" pitchFamily="34" charset="0"/>
              </a:rPr>
              <a:t>cuales</a:t>
            </a:r>
            <a:r>
              <a:rPr lang="en-US" sz="3200" b="1" kern="0" dirty="0" smtClean="0">
                <a:latin typeface="Arial Rounded MT Bold" pitchFamily="34" charset="0"/>
              </a:rPr>
              <a:t> </a:t>
            </a:r>
            <a:r>
              <a:rPr lang="en-US" sz="3200" b="1" kern="0" dirty="0" err="1" smtClean="0">
                <a:latin typeface="Arial Rounded MT Bold" pitchFamily="34" charset="0"/>
              </a:rPr>
              <a:t>está</a:t>
            </a:r>
            <a:r>
              <a:rPr lang="en-US" sz="3200" b="1" kern="0" dirty="0" smtClean="0">
                <a:latin typeface="Arial Rounded MT Bold" pitchFamily="34" charset="0"/>
              </a:rPr>
              <a:t> </a:t>
            </a:r>
            <a:r>
              <a:rPr lang="en-US" sz="3200" b="1" kern="0" dirty="0" err="1" smtClean="0">
                <a:latin typeface="Arial Rounded MT Bold" pitchFamily="34" charset="0"/>
              </a:rPr>
              <a:t>relacionado</a:t>
            </a:r>
            <a:r>
              <a:rPr lang="en-US" sz="3200" b="1" kern="0" dirty="0" smtClean="0">
                <a:latin typeface="Arial Rounded MT Bold" pitchFamily="34" charset="0"/>
              </a:rPr>
              <a:t>”. (</a:t>
            </a:r>
            <a:r>
              <a:rPr lang="en-US" sz="3200" b="1" kern="0" dirty="0" err="1" smtClean="0">
                <a:latin typeface="Arial Rounded MT Bold" pitchFamily="34" charset="0"/>
              </a:rPr>
              <a:t>Grupos</a:t>
            </a:r>
            <a:r>
              <a:rPr lang="en-US" sz="3200" b="1" kern="0" dirty="0" smtClean="0">
                <a:latin typeface="Arial Rounded MT Bold" pitchFamily="34" charset="0"/>
              </a:rPr>
              <a:t>  </a:t>
            </a:r>
            <a:r>
              <a:rPr lang="en-US" sz="3200" b="1" kern="0" dirty="0" err="1" smtClean="0">
                <a:latin typeface="Arial Rounded MT Bold" pitchFamily="34" charset="0"/>
              </a:rPr>
              <a:t>pequeños</a:t>
            </a:r>
            <a:r>
              <a:rPr lang="en-US" sz="3200" b="1" kern="0" dirty="0" smtClean="0">
                <a:latin typeface="Arial Rounded MT Bold" pitchFamily="34" charset="0"/>
              </a:rPr>
              <a:t> </a:t>
            </a:r>
            <a:r>
              <a:rPr lang="en-US" sz="3200" b="1" kern="0" dirty="0" err="1" smtClean="0">
                <a:latin typeface="Arial Rounded MT Bold" pitchFamily="34" charset="0"/>
              </a:rPr>
              <a:t>para</a:t>
            </a:r>
            <a:r>
              <a:rPr lang="en-US" sz="3200" b="1" kern="0" dirty="0" smtClean="0">
                <a:latin typeface="Arial Rounded MT Bold" pitchFamily="34" charset="0"/>
              </a:rPr>
              <a:t> el </a:t>
            </a:r>
            <a:r>
              <a:rPr lang="en-US" sz="3200" b="1" kern="0" dirty="0" err="1" smtClean="0">
                <a:latin typeface="Arial Rounded MT Bold" pitchFamily="34" charset="0"/>
              </a:rPr>
              <a:t>tiempo</a:t>
            </a:r>
            <a:r>
              <a:rPr lang="en-US" sz="3200" b="1" kern="0" dirty="0" smtClean="0">
                <a:latin typeface="Arial Rounded MT Bold" pitchFamily="34" charset="0"/>
              </a:rPr>
              <a:t> del fin, p. 133).</a:t>
            </a:r>
            <a:endParaRPr kumimoji="0" lang="en-US" sz="2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Rounded MT Bold" pitchFamily="34" charset="0"/>
              <a:ea typeface="+mn-ea"/>
              <a:cs typeface="+mn-cs"/>
            </a:endParaRPr>
          </a:p>
          <a:p>
            <a:pPr marL="342900" marR="0" lvl="0" indent="457200" algn="just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endParaRPr lang="en-US" sz="3200" b="1" kern="0" dirty="0" smtClean="0">
              <a:latin typeface="Arial Rounded MT Bold" pitchFamily="34" charset="0"/>
            </a:endParaRPr>
          </a:p>
          <a:p>
            <a:pPr marL="342900" marR="0" lvl="0" indent="457200" algn="just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Rounded MT Bold" pitchFamily="34" charset="0"/>
              <a:ea typeface="+mn-ea"/>
              <a:cs typeface="+mn-cs"/>
            </a:endParaRPr>
          </a:p>
          <a:p>
            <a:pPr marL="342900" marR="0" lvl="0" indent="457200" algn="just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endParaRPr kumimoji="0" lang="en-US" sz="36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Rounded MT Bold" pitchFamily="34" charset="0"/>
              <a:ea typeface="+mn-ea"/>
              <a:cs typeface="+mn-cs"/>
            </a:endParaRPr>
          </a:p>
          <a:p>
            <a:pPr marL="742950" marR="0" lvl="1" indent="457200" algn="just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Rounded MT Bold" pitchFamily="34" charset="0"/>
              </a:rPr>
              <a:t/>
            </a:r>
            <a:b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Rounded MT Bold" pitchFamily="34" charset="0"/>
              </a:rPr>
            </a:b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 Rounded MT Bold" pitchFamily="34" charset="0"/>
            </a:endParaRPr>
          </a:p>
        </p:txBody>
      </p:sp>
      <p:sp>
        <p:nvSpPr>
          <p:cNvPr id="86" name="Rectangle 2"/>
          <p:cNvSpPr txBox="1">
            <a:spLocks noChangeArrowheads="1"/>
          </p:cNvSpPr>
          <p:nvPr/>
        </p:nvSpPr>
        <p:spPr bwMode="white">
          <a:xfrm>
            <a:off x="457200" y="0"/>
            <a:ext cx="7391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ritannic Bold" pitchFamily="34" charset="0"/>
                <a:ea typeface="+mj-ea"/>
                <a:cs typeface="+mj-cs"/>
              </a:rPr>
              <a:t>CÓMO AUMENTAR LAS VISITAS A MI G.P.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ritannic Bold" pitchFamily="34" charset="0"/>
              <a:ea typeface="+mj-ea"/>
              <a:cs typeface="+mj-cs"/>
            </a:endParaRPr>
          </a:p>
        </p:txBody>
      </p:sp>
      <p:pic>
        <p:nvPicPr>
          <p:cNvPr id="87" name="Picture 2" descr="H:\grupos pequeños\logoPC GAL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2400" y="39189"/>
            <a:ext cx="1371600" cy="1332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26" name="11 Grupo"/>
          <p:cNvGrpSpPr/>
          <p:nvPr/>
        </p:nvGrpSpPr>
        <p:grpSpPr>
          <a:xfrm>
            <a:off x="0" y="6172188"/>
            <a:ext cx="9144000" cy="457199"/>
            <a:chOff x="0" y="6324600"/>
            <a:chExt cx="9144000" cy="533400"/>
          </a:xfrm>
        </p:grpSpPr>
        <p:sp>
          <p:nvSpPr>
            <p:cNvPr id="27" name="10 Rectángulo"/>
            <p:cNvSpPr/>
            <p:nvPr/>
          </p:nvSpPr>
          <p:spPr>
            <a:xfrm>
              <a:off x="0" y="6477000"/>
              <a:ext cx="6553200" cy="38100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HN"/>
            </a:p>
          </p:txBody>
        </p:sp>
        <p:sp>
          <p:nvSpPr>
            <p:cNvPr id="28" name="8 Recortar rectángulo de esquina sencilla"/>
            <p:cNvSpPr/>
            <p:nvPr/>
          </p:nvSpPr>
          <p:spPr>
            <a:xfrm flipH="1">
              <a:off x="6324600" y="6324600"/>
              <a:ext cx="2819400" cy="533400"/>
            </a:xfrm>
            <a:prstGeom prst="snip1Rect">
              <a:avLst>
                <a:gd name="adj" fmla="val 50000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HN"/>
            </a:p>
          </p:txBody>
        </p:sp>
      </p:grpSp>
      <p:sp>
        <p:nvSpPr>
          <p:cNvPr id="29" name="9 Rectángulo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s-HN"/>
          </a:p>
        </p:txBody>
      </p:sp>
      <p:sp>
        <p:nvSpPr>
          <p:cNvPr id="30" name="4 Marcador de pie de página"/>
          <p:cNvSpPr txBox="1">
            <a:spLocks/>
          </p:cNvSpPr>
          <p:nvPr/>
        </p:nvSpPr>
        <p:spPr bwMode="gray">
          <a:xfrm>
            <a:off x="0" y="6324600"/>
            <a:ext cx="9906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NIVEL II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</a:endParaRPr>
          </a:p>
        </p:txBody>
      </p:sp>
      <p:sp>
        <p:nvSpPr>
          <p:cNvPr id="31" name="4 Marcador de pie de página"/>
          <p:cNvSpPr>
            <a:spLocks noGrp="1"/>
          </p:cNvSpPr>
          <p:nvPr/>
        </p:nvSpPr>
        <p:spPr bwMode="auto">
          <a:xfrm>
            <a:off x="990600" y="6629400"/>
            <a:ext cx="8153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US" sz="1200" dirty="0" smtClean="0">
                <a:solidFill>
                  <a:schemeClr val="bg1"/>
                </a:solidFill>
              </a:rPr>
              <a:t>UNION VENEZOLANA ORIENTAL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32" name="4 Marcador de pie de página"/>
          <p:cNvSpPr txBox="1">
            <a:spLocks/>
          </p:cNvSpPr>
          <p:nvPr/>
        </p:nvSpPr>
        <p:spPr bwMode="gray">
          <a:xfrm>
            <a:off x="6553200" y="61722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CERTIFICACIÓN DE LÍDERES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3" name="4 Marcador de pie de página"/>
          <p:cNvSpPr txBox="1">
            <a:spLocks/>
          </p:cNvSpPr>
          <p:nvPr/>
        </p:nvSpPr>
        <p:spPr bwMode="auto">
          <a:xfrm>
            <a:off x="990600" y="6324600"/>
            <a:ext cx="541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Cómo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aumentar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las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visitas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en mi GP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uild="p" bldLvl="2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14 Grupo"/>
          <p:cNvGrpSpPr/>
          <p:nvPr/>
        </p:nvGrpSpPr>
        <p:grpSpPr>
          <a:xfrm>
            <a:off x="-110010" y="2209800"/>
            <a:ext cx="1557810" cy="2215991"/>
            <a:chOff x="1610719" y="831037"/>
            <a:chExt cx="1145416" cy="2321479"/>
          </a:xfrm>
        </p:grpSpPr>
        <p:grpSp>
          <p:nvGrpSpPr>
            <p:cNvPr id="4" name="Group 3"/>
            <p:cNvGrpSpPr>
              <a:grpSpLocks/>
            </p:cNvGrpSpPr>
            <p:nvPr/>
          </p:nvGrpSpPr>
          <p:grpSpPr bwMode="auto">
            <a:xfrm>
              <a:off x="1828800" y="1795463"/>
              <a:ext cx="762000" cy="665162"/>
              <a:chOff x="1110" y="2656"/>
              <a:chExt cx="1549" cy="1351"/>
            </a:xfrm>
          </p:grpSpPr>
          <p:sp>
            <p:nvSpPr>
              <p:cNvPr id="18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19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20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</p:grpSp>
        <p:sp>
          <p:nvSpPr>
            <p:cNvPr id="17" name="Text Box 13"/>
            <p:cNvSpPr txBox="1">
              <a:spLocks noChangeArrowheads="1"/>
            </p:cNvSpPr>
            <p:nvPr/>
          </p:nvSpPr>
          <p:spPr bwMode="gray">
            <a:xfrm>
              <a:off x="1610719" y="831037"/>
              <a:ext cx="1145416" cy="232147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38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roadway" pitchFamily="82" charset="0"/>
                </a:rPr>
                <a:t>1</a:t>
              </a:r>
            </a:p>
          </p:txBody>
        </p:sp>
      </p:grpSp>
      <p:pic>
        <p:nvPicPr>
          <p:cNvPr id="21" name="Picture 17" descr="G:\Multimedia 2007 Trabajos\Division Interamericana\LOG OF 3.png"/>
          <p:cNvPicPr>
            <a:picLocks noChangeAspect="1" noChangeArrowheads="1"/>
          </p:cNvPicPr>
          <p:nvPr/>
        </p:nvPicPr>
        <p:blipFill>
          <a:blip r:embed="rId2" cstate="print"/>
          <a:srcRect l="3030" t="13880" r="6061" b="24430"/>
          <a:stretch>
            <a:fillRect/>
          </a:stretch>
        </p:blipFill>
        <p:spPr bwMode="auto">
          <a:xfrm>
            <a:off x="8077200" y="5551714"/>
            <a:ext cx="673100" cy="5769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3" name="Rectangle 3"/>
          <p:cNvSpPr txBox="1">
            <a:spLocks noChangeArrowheads="1"/>
          </p:cNvSpPr>
          <p:nvPr/>
        </p:nvSpPr>
        <p:spPr bwMode="auto">
          <a:xfrm>
            <a:off x="533400" y="1752600"/>
            <a:ext cx="76200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en-US" sz="5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</a:t>
            </a:r>
            <a:r>
              <a:rPr kumimoji="0" lang="en-US" sz="4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ESTABLEZCA</a:t>
            </a:r>
            <a:r>
              <a:rPr kumimoji="0" lang="en-US" sz="5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sz="5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			</a:t>
            </a:r>
            <a:r>
              <a:rPr kumimoji="0" lang="en-US" sz="4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UN</a:t>
            </a:r>
            <a:r>
              <a:rPr kumimoji="0" lang="en-US" sz="5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</a:t>
            </a:r>
            <a:r>
              <a:rPr kumimoji="0" lang="en-US" sz="4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BLANCO</a:t>
            </a:r>
            <a:r>
              <a:rPr kumimoji="0" lang="en-US" sz="5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sz="5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				</a:t>
            </a:r>
            <a:r>
              <a:rPr kumimoji="0" lang="en-US" sz="4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DE</a:t>
            </a:r>
            <a:r>
              <a:rPr kumimoji="0" lang="en-US" sz="5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</a:t>
            </a:r>
            <a:r>
              <a:rPr kumimoji="0" lang="en-US" sz="4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VISITAS</a:t>
            </a:r>
            <a:endParaRPr kumimoji="0" lang="en-US" sz="5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Rounded MT Bold" pitchFamily="34" charset="0"/>
              <a:ea typeface="+mn-ea"/>
              <a:cs typeface="+mn-cs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sz="4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Rounded MT Bold" pitchFamily="34" charset="0"/>
              </a:rPr>
              <a:t/>
            </a:r>
            <a:br>
              <a:rPr kumimoji="0" lang="en-US" sz="4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Rounded MT Bold" pitchFamily="34" charset="0"/>
              </a:rPr>
            </a:br>
            <a:endParaRPr kumimoji="0" lang="en-US" sz="48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 Rounded MT Bold" pitchFamily="34" charset="0"/>
            </a:endParaRPr>
          </a:p>
        </p:txBody>
      </p:sp>
      <p:grpSp>
        <p:nvGrpSpPr>
          <p:cNvPr id="5" name="24 Grupo"/>
          <p:cNvGrpSpPr/>
          <p:nvPr/>
        </p:nvGrpSpPr>
        <p:grpSpPr>
          <a:xfrm>
            <a:off x="7053263" y="1792288"/>
            <a:ext cx="1984375" cy="2703512"/>
            <a:chOff x="7053263" y="1792288"/>
            <a:chExt cx="1984375" cy="2051050"/>
          </a:xfrm>
        </p:grpSpPr>
        <p:sp>
          <p:nvSpPr>
            <p:cNvPr id="26" name="Freeform 6"/>
            <p:cNvSpPr>
              <a:spLocks/>
            </p:cNvSpPr>
            <p:nvPr/>
          </p:nvSpPr>
          <p:spPr bwMode="auto">
            <a:xfrm>
              <a:off x="7062788" y="1874838"/>
              <a:ext cx="1974850" cy="1935163"/>
            </a:xfrm>
            <a:custGeom>
              <a:avLst/>
              <a:gdLst/>
              <a:ahLst/>
              <a:cxnLst>
                <a:cxn ang="0">
                  <a:pos x="82" y="450"/>
                </a:cxn>
                <a:cxn ang="0">
                  <a:pos x="128" y="394"/>
                </a:cxn>
                <a:cxn ang="0">
                  <a:pos x="190" y="328"/>
                </a:cxn>
                <a:cxn ang="0">
                  <a:pos x="268" y="262"/>
                </a:cxn>
                <a:cxn ang="0">
                  <a:pos x="234" y="256"/>
                </a:cxn>
                <a:cxn ang="0">
                  <a:pos x="190" y="226"/>
                </a:cxn>
                <a:cxn ang="0">
                  <a:pos x="139" y="170"/>
                </a:cxn>
                <a:cxn ang="0">
                  <a:pos x="231" y="116"/>
                </a:cxn>
                <a:cxn ang="0">
                  <a:pos x="260" y="76"/>
                </a:cxn>
                <a:cxn ang="0">
                  <a:pos x="305" y="3"/>
                </a:cxn>
                <a:cxn ang="0">
                  <a:pos x="324" y="57"/>
                </a:cxn>
                <a:cxn ang="0">
                  <a:pos x="348" y="95"/>
                </a:cxn>
                <a:cxn ang="0">
                  <a:pos x="352" y="209"/>
                </a:cxn>
                <a:cxn ang="0">
                  <a:pos x="396" y="185"/>
                </a:cxn>
                <a:cxn ang="0">
                  <a:pos x="434" y="165"/>
                </a:cxn>
                <a:cxn ang="0">
                  <a:pos x="482" y="149"/>
                </a:cxn>
                <a:cxn ang="0">
                  <a:pos x="528" y="139"/>
                </a:cxn>
                <a:cxn ang="0">
                  <a:pos x="576" y="132"/>
                </a:cxn>
                <a:cxn ang="0">
                  <a:pos x="607" y="130"/>
                </a:cxn>
                <a:cxn ang="0">
                  <a:pos x="650" y="125"/>
                </a:cxn>
                <a:cxn ang="0">
                  <a:pos x="723" y="130"/>
                </a:cxn>
                <a:cxn ang="0">
                  <a:pos x="814" y="154"/>
                </a:cxn>
                <a:cxn ang="0">
                  <a:pos x="909" y="212"/>
                </a:cxn>
                <a:cxn ang="0">
                  <a:pos x="950" y="270"/>
                </a:cxn>
                <a:cxn ang="0">
                  <a:pos x="985" y="265"/>
                </a:cxn>
                <a:cxn ang="0">
                  <a:pos x="1043" y="232"/>
                </a:cxn>
                <a:cxn ang="0">
                  <a:pos x="1088" y="197"/>
                </a:cxn>
                <a:cxn ang="0">
                  <a:pos x="1135" y="303"/>
                </a:cxn>
                <a:cxn ang="0">
                  <a:pos x="1156" y="333"/>
                </a:cxn>
                <a:cxn ang="0">
                  <a:pos x="1013" y="537"/>
                </a:cxn>
                <a:cxn ang="0">
                  <a:pos x="1019" y="587"/>
                </a:cxn>
                <a:cxn ang="0">
                  <a:pos x="1013" y="628"/>
                </a:cxn>
                <a:cxn ang="0">
                  <a:pos x="994" y="770"/>
                </a:cxn>
                <a:cxn ang="0">
                  <a:pos x="990" y="813"/>
                </a:cxn>
                <a:cxn ang="0">
                  <a:pos x="948" y="917"/>
                </a:cxn>
                <a:cxn ang="0">
                  <a:pos x="917" y="968"/>
                </a:cxn>
                <a:cxn ang="0">
                  <a:pos x="887" y="1010"/>
                </a:cxn>
                <a:cxn ang="0">
                  <a:pos x="852" y="1051"/>
                </a:cxn>
                <a:cxn ang="0">
                  <a:pos x="812" y="1087"/>
                </a:cxn>
                <a:cxn ang="0">
                  <a:pos x="771" y="1118"/>
                </a:cxn>
                <a:cxn ang="0">
                  <a:pos x="727" y="1147"/>
                </a:cxn>
                <a:cxn ang="0">
                  <a:pos x="688" y="1169"/>
                </a:cxn>
                <a:cxn ang="0">
                  <a:pos x="641" y="1187"/>
                </a:cxn>
                <a:cxn ang="0">
                  <a:pos x="584" y="1204"/>
                </a:cxn>
                <a:cxn ang="0">
                  <a:pos x="518" y="1216"/>
                </a:cxn>
                <a:cxn ang="0">
                  <a:pos x="449" y="1219"/>
                </a:cxn>
                <a:cxn ang="0">
                  <a:pos x="378" y="1211"/>
                </a:cxn>
                <a:cxn ang="0">
                  <a:pos x="309" y="1193"/>
                </a:cxn>
                <a:cxn ang="0">
                  <a:pos x="240" y="1161"/>
                </a:cxn>
                <a:cxn ang="0">
                  <a:pos x="171" y="1114"/>
                </a:cxn>
                <a:cxn ang="0">
                  <a:pos x="112" y="1059"/>
                </a:cxn>
                <a:cxn ang="0">
                  <a:pos x="70" y="1010"/>
                </a:cxn>
                <a:cxn ang="0">
                  <a:pos x="41" y="964"/>
                </a:cxn>
                <a:cxn ang="0">
                  <a:pos x="28" y="927"/>
                </a:cxn>
                <a:cxn ang="0">
                  <a:pos x="15" y="877"/>
                </a:cxn>
                <a:cxn ang="0">
                  <a:pos x="7" y="836"/>
                </a:cxn>
                <a:cxn ang="0">
                  <a:pos x="1" y="798"/>
                </a:cxn>
                <a:cxn ang="0">
                  <a:pos x="0" y="760"/>
                </a:cxn>
                <a:cxn ang="0">
                  <a:pos x="1" y="705"/>
                </a:cxn>
              </a:cxnLst>
              <a:rect l="0" t="0" r="r" b="b"/>
              <a:pathLst>
                <a:path w="1244" h="1219">
                  <a:moveTo>
                    <a:pt x="55" y="489"/>
                  </a:moveTo>
                  <a:lnTo>
                    <a:pt x="55" y="489"/>
                  </a:lnTo>
                  <a:lnTo>
                    <a:pt x="56" y="488"/>
                  </a:lnTo>
                  <a:lnTo>
                    <a:pt x="57" y="485"/>
                  </a:lnTo>
                  <a:lnTo>
                    <a:pt x="59" y="484"/>
                  </a:lnTo>
                  <a:lnTo>
                    <a:pt x="61" y="479"/>
                  </a:lnTo>
                  <a:lnTo>
                    <a:pt x="64" y="475"/>
                  </a:lnTo>
                  <a:lnTo>
                    <a:pt x="66" y="471"/>
                  </a:lnTo>
                  <a:lnTo>
                    <a:pt x="70" y="466"/>
                  </a:lnTo>
                  <a:lnTo>
                    <a:pt x="73" y="463"/>
                  </a:lnTo>
                  <a:lnTo>
                    <a:pt x="74" y="460"/>
                  </a:lnTo>
                  <a:lnTo>
                    <a:pt x="77" y="457"/>
                  </a:lnTo>
                  <a:lnTo>
                    <a:pt x="80" y="453"/>
                  </a:lnTo>
                  <a:lnTo>
                    <a:pt x="82" y="450"/>
                  </a:lnTo>
                  <a:lnTo>
                    <a:pt x="85" y="446"/>
                  </a:lnTo>
                  <a:lnTo>
                    <a:pt x="88" y="444"/>
                  </a:lnTo>
                  <a:lnTo>
                    <a:pt x="90" y="441"/>
                  </a:lnTo>
                  <a:lnTo>
                    <a:pt x="93" y="435"/>
                  </a:lnTo>
                  <a:lnTo>
                    <a:pt x="96" y="433"/>
                  </a:lnTo>
                  <a:lnTo>
                    <a:pt x="100" y="428"/>
                  </a:lnTo>
                  <a:lnTo>
                    <a:pt x="102" y="424"/>
                  </a:lnTo>
                  <a:lnTo>
                    <a:pt x="105" y="420"/>
                  </a:lnTo>
                  <a:lnTo>
                    <a:pt x="109" y="416"/>
                  </a:lnTo>
                  <a:lnTo>
                    <a:pt x="113" y="412"/>
                  </a:lnTo>
                  <a:lnTo>
                    <a:pt x="117" y="408"/>
                  </a:lnTo>
                  <a:lnTo>
                    <a:pt x="120" y="404"/>
                  </a:lnTo>
                  <a:lnTo>
                    <a:pt x="124" y="400"/>
                  </a:lnTo>
                  <a:lnTo>
                    <a:pt x="128" y="394"/>
                  </a:lnTo>
                  <a:lnTo>
                    <a:pt x="132" y="390"/>
                  </a:lnTo>
                  <a:lnTo>
                    <a:pt x="135" y="384"/>
                  </a:lnTo>
                  <a:lnTo>
                    <a:pt x="139" y="380"/>
                  </a:lnTo>
                  <a:lnTo>
                    <a:pt x="143" y="376"/>
                  </a:lnTo>
                  <a:lnTo>
                    <a:pt x="149" y="371"/>
                  </a:lnTo>
                  <a:lnTo>
                    <a:pt x="153" y="366"/>
                  </a:lnTo>
                  <a:lnTo>
                    <a:pt x="157" y="361"/>
                  </a:lnTo>
                  <a:lnTo>
                    <a:pt x="161" y="357"/>
                  </a:lnTo>
                  <a:lnTo>
                    <a:pt x="166" y="351"/>
                  </a:lnTo>
                  <a:lnTo>
                    <a:pt x="170" y="347"/>
                  </a:lnTo>
                  <a:lnTo>
                    <a:pt x="175" y="342"/>
                  </a:lnTo>
                  <a:lnTo>
                    <a:pt x="181" y="338"/>
                  </a:lnTo>
                  <a:lnTo>
                    <a:pt x="186" y="332"/>
                  </a:lnTo>
                  <a:lnTo>
                    <a:pt x="190" y="328"/>
                  </a:lnTo>
                  <a:lnTo>
                    <a:pt x="195" y="322"/>
                  </a:lnTo>
                  <a:lnTo>
                    <a:pt x="201" y="318"/>
                  </a:lnTo>
                  <a:lnTo>
                    <a:pt x="206" y="313"/>
                  </a:lnTo>
                  <a:lnTo>
                    <a:pt x="211" y="307"/>
                  </a:lnTo>
                  <a:lnTo>
                    <a:pt x="216" y="303"/>
                  </a:lnTo>
                  <a:lnTo>
                    <a:pt x="222" y="299"/>
                  </a:lnTo>
                  <a:lnTo>
                    <a:pt x="228" y="293"/>
                  </a:lnTo>
                  <a:lnTo>
                    <a:pt x="234" y="289"/>
                  </a:lnTo>
                  <a:lnTo>
                    <a:pt x="239" y="284"/>
                  </a:lnTo>
                  <a:lnTo>
                    <a:pt x="244" y="280"/>
                  </a:lnTo>
                  <a:lnTo>
                    <a:pt x="251" y="276"/>
                  </a:lnTo>
                  <a:lnTo>
                    <a:pt x="256" y="270"/>
                  </a:lnTo>
                  <a:lnTo>
                    <a:pt x="263" y="266"/>
                  </a:lnTo>
                  <a:lnTo>
                    <a:pt x="268" y="262"/>
                  </a:lnTo>
                  <a:lnTo>
                    <a:pt x="275" y="258"/>
                  </a:lnTo>
                  <a:lnTo>
                    <a:pt x="274" y="258"/>
                  </a:lnTo>
                  <a:lnTo>
                    <a:pt x="271" y="256"/>
                  </a:lnTo>
                  <a:lnTo>
                    <a:pt x="268" y="256"/>
                  </a:lnTo>
                  <a:lnTo>
                    <a:pt x="266" y="255"/>
                  </a:lnTo>
                  <a:lnTo>
                    <a:pt x="263" y="255"/>
                  </a:lnTo>
                  <a:lnTo>
                    <a:pt x="260" y="255"/>
                  </a:lnTo>
                  <a:lnTo>
                    <a:pt x="256" y="255"/>
                  </a:lnTo>
                  <a:lnTo>
                    <a:pt x="252" y="255"/>
                  </a:lnTo>
                  <a:lnTo>
                    <a:pt x="247" y="255"/>
                  </a:lnTo>
                  <a:lnTo>
                    <a:pt x="243" y="255"/>
                  </a:lnTo>
                  <a:lnTo>
                    <a:pt x="239" y="255"/>
                  </a:lnTo>
                  <a:lnTo>
                    <a:pt x="236" y="255"/>
                  </a:lnTo>
                  <a:lnTo>
                    <a:pt x="234" y="256"/>
                  </a:lnTo>
                  <a:lnTo>
                    <a:pt x="231" y="256"/>
                  </a:lnTo>
                  <a:lnTo>
                    <a:pt x="228" y="256"/>
                  </a:lnTo>
                  <a:lnTo>
                    <a:pt x="224" y="258"/>
                  </a:lnTo>
                  <a:lnTo>
                    <a:pt x="222" y="258"/>
                  </a:lnTo>
                  <a:lnTo>
                    <a:pt x="219" y="259"/>
                  </a:lnTo>
                  <a:lnTo>
                    <a:pt x="207" y="251"/>
                  </a:lnTo>
                  <a:lnTo>
                    <a:pt x="206" y="249"/>
                  </a:lnTo>
                  <a:lnTo>
                    <a:pt x="205" y="247"/>
                  </a:lnTo>
                  <a:lnTo>
                    <a:pt x="202" y="243"/>
                  </a:lnTo>
                  <a:lnTo>
                    <a:pt x="199" y="238"/>
                  </a:lnTo>
                  <a:lnTo>
                    <a:pt x="197" y="236"/>
                  </a:lnTo>
                  <a:lnTo>
                    <a:pt x="194" y="233"/>
                  </a:lnTo>
                  <a:lnTo>
                    <a:pt x="193" y="229"/>
                  </a:lnTo>
                  <a:lnTo>
                    <a:pt x="190" y="226"/>
                  </a:lnTo>
                  <a:lnTo>
                    <a:pt x="187" y="222"/>
                  </a:lnTo>
                  <a:lnTo>
                    <a:pt x="185" y="219"/>
                  </a:lnTo>
                  <a:lnTo>
                    <a:pt x="181" y="215"/>
                  </a:lnTo>
                  <a:lnTo>
                    <a:pt x="178" y="211"/>
                  </a:lnTo>
                  <a:lnTo>
                    <a:pt x="175" y="207"/>
                  </a:lnTo>
                  <a:lnTo>
                    <a:pt x="171" y="203"/>
                  </a:lnTo>
                  <a:lnTo>
                    <a:pt x="167" y="198"/>
                  </a:lnTo>
                  <a:lnTo>
                    <a:pt x="163" y="194"/>
                  </a:lnTo>
                  <a:lnTo>
                    <a:pt x="159" y="190"/>
                  </a:lnTo>
                  <a:lnTo>
                    <a:pt x="155" y="186"/>
                  </a:lnTo>
                  <a:lnTo>
                    <a:pt x="151" y="182"/>
                  </a:lnTo>
                  <a:lnTo>
                    <a:pt x="147" y="178"/>
                  </a:lnTo>
                  <a:lnTo>
                    <a:pt x="143" y="174"/>
                  </a:lnTo>
                  <a:lnTo>
                    <a:pt x="139" y="170"/>
                  </a:lnTo>
                  <a:lnTo>
                    <a:pt x="135" y="165"/>
                  </a:lnTo>
                  <a:lnTo>
                    <a:pt x="130" y="163"/>
                  </a:lnTo>
                  <a:lnTo>
                    <a:pt x="126" y="160"/>
                  </a:lnTo>
                  <a:lnTo>
                    <a:pt x="122" y="156"/>
                  </a:lnTo>
                  <a:lnTo>
                    <a:pt x="118" y="153"/>
                  </a:lnTo>
                  <a:lnTo>
                    <a:pt x="113" y="150"/>
                  </a:lnTo>
                  <a:lnTo>
                    <a:pt x="141" y="142"/>
                  </a:lnTo>
                  <a:lnTo>
                    <a:pt x="232" y="128"/>
                  </a:lnTo>
                  <a:lnTo>
                    <a:pt x="232" y="127"/>
                  </a:lnTo>
                  <a:lnTo>
                    <a:pt x="232" y="125"/>
                  </a:lnTo>
                  <a:lnTo>
                    <a:pt x="231" y="124"/>
                  </a:lnTo>
                  <a:lnTo>
                    <a:pt x="231" y="121"/>
                  </a:lnTo>
                  <a:lnTo>
                    <a:pt x="231" y="119"/>
                  </a:lnTo>
                  <a:lnTo>
                    <a:pt x="231" y="116"/>
                  </a:lnTo>
                  <a:lnTo>
                    <a:pt x="231" y="112"/>
                  </a:lnTo>
                  <a:lnTo>
                    <a:pt x="232" y="109"/>
                  </a:lnTo>
                  <a:lnTo>
                    <a:pt x="232" y="105"/>
                  </a:lnTo>
                  <a:lnTo>
                    <a:pt x="234" y="101"/>
                  </a:lnTo>
                  <a:lnTo>
                    <a:pt x="236" y="97"/>
                  </a:lnTo>
                  <a:lnTo>
                    <a:pt x="239" y="94"/>
                  </a:lnTo>
                  <a:lnTo>
                    <a:pt x="243" y="90"/>
                  </a:lnTo>
                  <a:lnTo>
                    <a:pt x="247" y="87"/>
                  </a:lnTo>
                  <a:lnTo>
                    <a:pt x="248" y="86"/>
                  </a:lnTo>
                  <a:lnTo>
                    <a:pt x="251" y="84"/>
                  </a:lnTo>
                  <a:lnTo>
                    <a:pt x="255" y="83"/>
                  </a:lnTo>
                  <a:lnTo>
                    <a:pt x="259" y="81"/>
                  </a:lnTo>
                  <a:lnTo>
                    <a:pt x="259" y="80"/>
                  </a:lnTo>
                  <a:lnTo>
                    <a:pt x="260" y="76"/>
                  </a:lnTo>
                  <a:lnTo>
                    <a:pt x="262" y="73"/>
                  </a:lnTo>
                  <a:lnTo>
                    <a:pt x="263" y="70"/>
                  </a:lnTo>
                  <a:lnTo>
                    <a:pt x="264" y="68"/>
                  </a:lnTo>
                  <a:lnTo>
                    <a:pt x="266" y="65"/>
                  </a:lnTo>
                  <a:lnTo>
                    <a:pt x="267" y="61"/>
                  </a:lnTo>
                  <a:lnTo>
                    <a:pt x="268" y="58"/>
                  </a:lnTo>
                  <a:lnTo>
                    <a:pt x="270" y="54"/>
                  </a:lnTo>
                  <a:lnTo>
                    <a:pt x="272" y="51"/>
                  </a:lnTo>
                  <a:lnTo>
                    <a:pt x="274" y="48"/>
                  </a:lnTo>
                  <a:lnTo>
                    <a:pt x="275" y="46"/>
                  </a:lnTo>
                  <a:lnTo>
                    <a:pt x="276" y="43"/>
                  </a:lnTo>
                  <a:lnTo>
                    <a:pt x="277" y="41"/>
                  </a:lnTo>
                  <a:lnTo>
                    <a:pt x="305" y="0"/>
                  </a:lnTo>
                  <a:lnTo>
                    <a:pt x="305" y="3"/>
                  </a:lnTo>
                  <a:lnTo>
                    <a:pt x="307" y="4"/>
                  </a:lnTo>
                  <a:lnTo>
                    <a:pt x="308" y="8"/>
                  </a:lnTo>
                  <a:lnTo>
                    <a:pt x="309" y="13"/>
                  </a:lnTo>
                  <a:lnTo>
                    <a:pt x="311" y="17"/>
                  </a:lnTo>
                  <a:lnTo>
                    <a:pt x="312" y="21"/>
                  </a:lnTo>
                  <a:lnTo>
                    <a:pt x="315" y="26"/>
                  </a:lnTo>
                  <a:lnTo>
                    <a:pt x="316" y="30"/>
                  </a:lnTo>
                  <a:lnTo>
                    <a:pt x="317" y="36"/>
                  </a:lnTo>
                  <a:lnTo>
                    <a:pt x="319" y="41"/>
                  </a:lnTo>
                  <a:lnTo>
                    <a:pt x="321" y="46"/>
                  </a:lnTo>
                  <a:lnTo>
                    <a:pt x="321" y="48"/>
                  </a:lnTo>
                  <a:lnTo>
                    <a:pt x="323" y="52"/>
                  </a:lnTo>
                  <a:lnTo>
                    <a:pt x="324" y="54"/>
                  </a:lnTo>
                  <a:lnTo>
                    <a:pt x="324" y="57"/>
                  </a:lnTo>
                  <a:lnTo>
                    <a:pt x="324" y="58"/>
                  </a:lnTo>
                  <a:lnTo>
                    <a:pt x="325" y="61"/>
                  </a:lnTo>
                  <a:lnTo>
                    <a:pt x="327" y="62"/>
                  </a:lnTo>
                  <a:lnTo>
                    <a:pt x="328" y="65"/>
                  </a:lnTo>
                  <a:lnTo>
                    <a:pt x="329" y="66"/>
                  </a:lnTo>
                  <a:lnTo>
                    <a:pt x="331" y="69"/>
                  </a:lnTo>
                  <a:lnTo>
                    <a:pt x="332" y="72"/>
                  </a:lnTo>
                  <a:lnTo>
                    <a:pt x="335" y="74"/>
                  </a:lnTo>
                  <a:lnTo>
                    <a:pt x="336" y="77"/>
                  </a:lnTo>
                  <a:lnTo>
                    <a:pt x="339" y="81"/>
                  </a:lnTo>
                  <a:lnTo>
                    <a:pt x="340" y="84"/>
                  </a:lnTo>
                  <a:lnTo>
                    <a:pt x="343" y="88"/>
                  </a:lnTo>
                  <a:lnTo>
                    <a:pt x="345" y="91"/>
                  </a:lnTo>
                  <a:lnTo>
                    <a:pt x="348" y="95"/>
                  </a:lnTo>
                  <a:lnTo>
                    <a:pt x="349" y="98"/>
                  </a:lnTo>
                  <a:lnTo>
                    <a:pt x="352" y="101"/>
                  </a:lnTo>
                  <a:lnTo>
                    <a:pt x="353" y="105"/>
                  </a:lnTo>
                  <a:lnTo>
                    <a:pt x="356" y="108"/>
                  </a:lnTo>
                  <a:lnTo>
                    <a:pt x="357" y="110"/>
                  </a:lnTo>
                  <a:lnTo>
                    <a:pt x="360" y="113"/>
                  </a:lnTo>
                  <a:lnTo>
                    <a:pt x="361" y="116"/>
                  </a:lnTo>
                  <a:lnTo>
                    <a:pt x="362" y="119"/>
                  </a:lnTo>
                  <a:lnTo>
                    <a:pt x="365" y="124"/>
                  </a:lnTo>
                  <a:lnTo>
                    <a:pt x="368" y="127"/>
                  </a:lnTo>
                  <a:lnTo>
                    <a:pt x="369" y="130"/>
                  </a:lnTo>
                  <a:lnTo>
                    <a:pt x="370" y="131"/>
                  </a:lnTo>
                  <a:lnTo>
                    <a:pt x="352" y="211"/>
                  </a:lnTo>
                  <a:lnTo>
                    <a:pt x="352" y="209"/>
                  </a:lnTo>
                  <a:lnTo>
                    <a:pt x="354" y="208"/>
                  </a:lnTo>
                  <a:lnTo>
                    <a:pt x="357" y="207"/>
                  </a:lnTo>
                  <a:lnTo>
                    <a:pt x="358" y="205"/>
                  </a:lnTo>
                  <a:lnTo>
                    <a:pt x="361" y="204"/>
                  </a:lnTo>
                  <a:lnTo>
                    <a:pt x="364" y="203"/>
                  </a:lnTo>
                  <a:lnTo>
                    <a:pt x="366" y="200"/>
                  </a:lnTo>
                  <a:lnTo>
                    <a:pt x="370" y="198"/>
                  </a:lnTo>
                  <a:lnTo>
                    <a:pt x="374" y="196"/>
                  </a:lnTo>
                  <a:lnTo>
                    <a:pt x="378" y="193"/>
                  </a:lnTo>
                  <a:lnTo>
                    <a:pt x="382" y="190"/>
                  </a:lnTo>
                  <a:lnTo>
                    <a:pt x="388" y="187"/>
                  </a:lnTo>
                  <a:lnTo>
                    <a:pt x="389" y="186"/>
                  </a:lnTo>
                  <a:lnTo>
                    <a:pt x="392" y="186"/>
                  </a:lnTo>
                  <a:lnTo>
                    <a:pt x="396" y="185"/>
                  </a:lnTo>
                  <a:lnTo>
                    <a:pt x="398" y="183"/>
                  </a:lnTo>
                  <a:lnTo>
                    <a:pt x="400" y="182"/>
                  </a:lnTo>
                  <a:lnTo>
                    <a:pt x="402" y="181"/>
                  </a:lnTo>
                  <a:lnTo>
                    <a:pt x="405" y="179"/>
                  </a:lnTo>
                  <a:lnTo>
                    <a:pt x="408" y="178"/>
                  </a:lnTo>
                  <a:lnTo>
                    <a:pt x="410" y="176"/>
                  </a:lnTo>
                  <a:lnTo>
                    <a:pt x="413" y="175"/>
                  </a:lnTo>
                  <a:lnTo>
                    <a:pt x="417" y="174"/>
                  </a:lnTo>
                  <a:lnTo>
                    <a:pt x="419" y="172"/>
                  </a:lnTo>
                  <a:lnTo>
                    <a:pt x="422" y="171"/>
                  </a:lnTo>
                  <a:lnTo>
                    <a:pt x="425" y="170"/>
                  </a:lnTo>
                  <a:lnTo>
                    <a:pt x="429" y="168"/>
                  </a:lnTo>
                  <a:lnTo>
                    <a:pt x="431" y="167"/>
                  </a:lnTo>
                  <a:lnTo>
                    <a:pt x="434" y="165"/>
                  </a:lnTo>
                  <a:lnTo>
                    <a:pt x="438" y="164"/>
                  </a:lnTo>
                  <a:lnTo>
                    <a:pt x="441" y="163"/>
                  </a:lnTo>
                  <a:lnTo>
                    <a:pt x="445" y="161"/>
                  </a:lnTo>
                  <a:lnTo>
                    <a:pt x="447" y="160"/>
                  </a:lnTo>
                  <a:lnTo>
                    <a:pt x="451" y="159"/>
                  </a:lnTo>
                  <a:lnTo>
                    <a:pt x="454" y="157"/>
                  </a:lnTo>
                  <a:lnTo>
                    <a:pt x="458" y="156"/>
                  </a:lnTo>
                  <a:lnTo>
                    <a:pt x="461" y="154"/>
                  </a:lnTo>
                  <a:lnTo>
                    <a:pt x="465" y="153"/>
                  </a:lnTo>
                  <a:lnTo>
                    <a:pt x="467" y="153"/>
                  </a:lnTo>
                  <a:lnTo>
                    <a:pt x="471" y="152"/>
                  </a:lnTo>
                  <a:lnTo>
                    <a:pt x="475" y="150"/>
                  </a:lnTo>
                  <a:lnTo>
                    <a:pt x="478" y="149"/>
                  </a:lnTo>
                  <a:lnTo>
                    <a:pt x="482" y="149"/>
                  </a:lnTo>
                  <a:lnTo>
                    <a:pt x="486" y="147"/>
                  </a:lnTo>
                  <a:lnTo>
                    <a:pt x="488" y="146"/>
                  </a:lnTo>
                  <a:lnTo>
                    <a:pt x="492" y="146"/>
                  </a:lnTo>
                  <a:lnTo>
                    <a:pt x="496" y="145"/>
                  </a:lnTo>
                  <a:lnTo>
                    <a:pt x="500" y="145"/>
                  </a:lnTo>
                  <a:lnTo>
                    <a:pt x="503" y="145"/>
                  </a:lnTo>
                  <a:lnTo>
                    <a:pt x="507" y="143"/>
                  </a:lnTo>
                  <a:lnTo>
                    <a:pt x="510" y="143"/>
                  </a:lnTo>
                  <a:lnTo>
                    <a:pt x="514" y="142"/>
                  </a:lnTo>
                  <a:lnTo>
                    <a:pt x="516" y="142"/>
                  </a:lnTo>
                  <a:lnTo>
                    <a:pt x="519" y="141"/>
                  </a:lnTo>
                  <a:lnTo>
                    <a:pt x="523" y="141"/>
                  </a:lnTo>
                  <a:lnTo>
                    <a:pt x="526" y="141"/>
                  </a:lnTo>
                  <a:lnTo>
                    <a:pt x="528" y="139"/>
                  </a:lnTo>
                  <a:lnTo>
                    <a:pt x="531" y="139"/>
                  </a:lnTo>
                  <a:lnTo>
                    <a:pt x="534" y="138"/>
                  </a:lnTo>
                  <a:lnTo>
                    <a:pt x="536" y="138"/>
                  </a:lnTo>
                  <a:lnTo>
                    <a:pt x="539" y="138"/>
                  </a:lnTo>
                  <a:lnTo>
                    <a:pt x="542" y="136"/>
                  </a:lnTo>
                  <a:lnTo>
                    <a:pt x="544" y="136"/>
                  </a:lnTo>
                  <a:lnTo>
                    <a:pt x="547" y="136"/>
                  </a:lnTo>
                  <a:lnTo>
                    <a:pt x="552" y="135"/>
                  </a:lnTo>
                  <a:lnTo>
                    <a:pt x="556" y="135"/>
                  </a:lnTo>
                  <a:lnTo>
                    <a:pt x="560" y="134"/>
                  </a:lnTo>
                  <a:lnTo>
                    <a:pt x="565" y="134"/>
                  </a:lnTo>
                  <a:lnTo>
                    <a:pt x="568" y="134"/>
                  </a:lnTo>
                  <a:lnTo>
                    <a:pt x="572" y="132"/>
                  </a:lnTo>
                  <a:lnTo>
                    <a:pt x="576" y="132"/>
                  </a:lnTo>
                  <a:lnTo>
                    <a:pt x="580" y="132"/>
                  </a:lnTo>
                  <a:lnTo>
                    <a:pt x="583" y="132"/>
                  </a:lnTo>
                  <a:lnTo>
                    <a:pt x="585" y="131"/>
                  </a:lnTo>
                  <a:lnTo>
                    <a:pt x="587" y="131"/>
                  </a:lnTo>
                  <a:lnTo>
                    <a:pt x="589" y="131"/>
                  </a:lnTo>
                  <a:lnTo>
                    <a:pt x="593" y="131"/>
                  </a:lnTo>
                  <a:lnTo>
                    <a:pt x="597" y="131"/>
                  </a:lnTo>
                  <a:lnTo>
                    <a:pt x="600" y="131"/>
                  </a:lnTo>
                  <a:lnTo>
                    <a:pt x="601" y="131"/>
                  </a:lnTo>
                  <a:lnTo>
                    <a:pt x="603" y="131"/>
                  </a:lnTo>
                  <a:lnTo>
                    <a:pt x="603" y="131"/>
                  </a:lnTo>
                  <a:lnTo>
                    <a:pt x="603" y="130"/>
                  </a:lnTo>
                  <a:lnTo>
                    <a:pt x="604" y="130"/>
                  </a:lnTo>
                  <a:lnTo>
                    <a:pt x="607" y="130"/>
                  </a:lnTo>
                  <a:lnTo>
                    <a:pt x="611" y="130"/>
                  </a:lnTo>
                  <a:lnTo>
                    <a:pt x="612" y="128"/>
                  </a:lnTo>
                  <a:lnTo>
                    <a:pt x="613" y="128"/>
                  </a:lnTo>
                  <a:lnTo>
                    <a:pt x="617" y="128"/>
                  </a:lnTo>
                  <a:lnTo>
                    <a:pt x="620" y="128"/>
                  </a:lnTo>
                  <a:lnTo>
                    <a:pt x="623" y="127"/>
                  </a:lnTo>
                  <a:lnTo>
                    <a:pt x="625" y="127"/>
                  </a:lnTo>
                  <a:lnTo>
                    <a:pt x="628" y="127"/>
                  </a:lnTo>
                  <a:lnTo>
                    <a:pt x="632" y="127"/>
                  </a:lnTo>
                  <a:lnTo>
                    <a:pt x="634" y="127"/>
                  </a:lnTo>
                  <a:lnTo>
                    <a:pt x="638" y="125"/>
                  </a:lnTo>
                  <a:lnTo>
                    <a:pt x="642" y="125"/>
                  </a:lnTo>
                  <a:lnTo>
                    <a:pt x="646" y="125"/>
                  </a:lnTo>
                  <a:lnTo>
                    <a:pt x="650" y="125"/>
                  </a:lnTo>
                  <a:lnTo>
                    <a:pt x="654" y="125"/>
                  </a:lnTo>
                  <a:lnTo>
                    <a:pt x="660" y="125"/>
                  </a:lnTo>
                  <a:lnTo>
                    <a:pt x="665" y="125"/>
                  </a:lnTo>
                  <a:lnTo>
                    <a:pt x="669" y="125"/>
                  </a:lnTo>
                  <a:lnTo>
                    <a:pt x="674" y="125"/>
                  </a:lnTo>
                  <a:lnTo>
                    <a:pt x="678" y="125"/>
                  </a:lnTo>
                  <a:lnTo>
                    <a:pt x="685" y="125"/>
                  </a:lnTo>
                  <a:lnTo>
                    <a:pt x="689" y="125"/>
                  </a:lnTo>
                  <a:lnTo>
                    <a:pt x="694" y="127"/>
                  </a:lnTo>
                  <a:lnTo>
                    <a:pt x="701" y="127"/>
                  </a:lnTo>
                  <a:lnTo>
                    <a:pt x="706" y="128"/>
                  </a:lnTo>
                  <a:lnTo>
                    <a:pt x="711" y="128"/>
                  </a:lnTo>
                  <a:lnTo>
                    <a:pt x="717" y="130"/>
                  </a:lnTo>
                  <a:lnTo>
                    <a:pt x="723" y="130"/>
                  </a:lnTo>
                  <a:lnTo>
                    <a:pt x="730" y="131"/>
                  </a:lnTo>
                  <a:lnTo>
                    <a:pt x="735" y="132"/>
                  </a:lnTo>
                  <a:lnTo>
                    <a:pt x="742" y="134"/>
                  </a:lnTo>
                  <a:lnTo>
                    <a:pt x="747" y="135"/>
                  </a:lnTo>
                  <a:lnTo>
                    <a:pt x="754" y="136"/>
                  </a:lnTo>
                  <a:lnTo>
                    <a:pt x="761" y="138"/>
                  </a:lnTo>
                  <a:lnTo>
                    <a:pt x="767" y="139"/>
                  </a:lnTo>
                  <a:lnTo>
                    <a:pt x="774" y="141"/>
                  </a:lnTo>
                  <a:lnTo>
                    <a:pt x="780" y="143"/>
                  </a:lnTo>
                  <a:lnTo>
                    <a:pt x="787" y="145"/>
                  </a:lnTo>
                  <a:lnTo>
                    <a:pt x="794" y="147"/>
                  </a:lnTo>
                  <a:lnTo>
                    <a:pt x="800" y="150"/>
                  </a:lnTo>
                  <a:lnTo>
                    <a:pt x="807" y="153"/>
                  </a:lnTo>
                  <a:lnTo>
                    <a:pt x="814" y="154"/>
                  </a:lnTo>
                  <a:lnTo>
                    <a:pt x="820" y="159"/>
                  </a:lnTo>
                  <a:lnTo>
                    <a:pt x="827" y="161"/>
                  </a:lnTo>
                  <a:lnTo>
                    <a:pt x="833" y="164"/>
                  </a:lnTo>
                  <a:lnTo>
                    <a:pt x="841" y="167"/>
                  </a:lnTo>
                  <a:lnTo>
                    <a:pt x="848" y="171"/>
                  </a:lnTo>
                  <a:lnTo>
                    <a:pt x="855" y="175"/>
                  </a:lnTo>
                  <a:lnTo>
                    <a:pt x="861" y="179"/>
                  </a:lnTo>
                  <a:lnTo>
                    <a:pt x="868" y="183"/>
                  </a:lnTo>
                  <a:lnTo>
                    <a:pt x="875" y="187"/>
                  </a:lnTo>
                  <a:lnTo>
                    <a:pt x="883" y="192"/>
                  </a:lnTo>
                  <a:lnTo>
                    <a:pt x="889" y="197"/>
                  </a:lnTo>
                  <a:lnTo>
                    <a:pt x="896" y="203"/>
                  </a:lnTo>
                  <a:lnTo>
                    <a:pt x="902" y="207"/>
                  </a:lnTo>
                  <a:lnTo>
                    <a:pt x="909" y="212"/>
                  </a:lnTo>
                  <a:lnTo>
                    <a:pt x="916" y="219"/>
                  </a:lnTo>
                  <a:lnTo>
                    <a:pt x="917" y="220"/>
                  </a:lnTo>
                  <a:lnTo>
                    <a:pt x="920" y="225"/>
                  </a:lnTo>
                  <a:lnTo>
                    <a:pt x="921" y="226"/>
                  </a:lnTo>
                  <a:lnTo>
                    <a:pt x="925" y="230"/>
                  </a:lnTo>
                  <a:lnTo>
                    <a:pt x="928" y="234"/>
                  </a:lnTo>
                  <a:lnTo>
                    <a:pt x="930" y="238"/>
                  </a:lnTo>
                  <a:lnTo>
                    <a:pt x="933" y="243"/>
                  </a:lnTo>
                  <a:lnTo>
                    <a:pt x="937" y="247"/>
                  </a:lnTo>
                  <a:lnTo>
                    <a:pt x="940" y="251"/>
                  </a:lnTo>
                  <a:lnTo>
                    <a:pt x="944" y="256"/>
                  </a:lnTo>
                  <a:lnTo>
                    <a:pt x="946" y="262"/>
                  </a:lnTo>
                  <a:lnTo>
                    <a:pt x="949" y="266"/>
                  </a:lnTo>
                  <a:lnTo>
                    <a:pt x="950" y="270"/>
                  </a:lnTo>
                  <a:lnTo>
                    <a:pt x="953" y="276"/>
                  </a:lnTo>
                  <a:lnTo>
                    <a:pt x="953" y="276"/>
                  </a:lnTo>
                  <a:lnTo>
                    <a:pt x="956" y="274"/>
                  </a:lnTo>
                  <a:lnTo>
                    <a:pt x="957" y="274"/>
                  </a:lnTo>
                  <a:lnTo>
                    <a:pt x="961" y="273"/>
                  </a:lnTo>
                  <a:lnTo>
                    <a:pt x="962" y="273"/>
                  </a:lnTo>
                  <a:lnTo>
                    <a:pt x="965" y="271"/>
                  </a:lnTo>
                  <a:lnTo>
                    <a:pt x="968" y="271"/>
                  </a:lnTo>
                  <a:lnTo>
                    <a:pt x="970" y="270"/>
                  </a:lnTo>
                  <a:lnTo>
                    <a:pt x="973" y="269"/>
                  </a:lnTo>
                  <a:lnTo>
                    <a:pt x="975" y="269"/>
                  </a:lnTo>
                  <a:lnTo>
                    <a:pt x="978" y="267"/>
                  </a:lnTo>
                  <a:lnTo>
                    <a:pt x="982" y="266"/>
                  </a:lnTo>
                  <a:lnTo>
                    <a:pt x="985" y="265"/>
                  </a:lnTo>
                  <a:lnTo>
                    <a:pt x="989" y="263"/>
                  </a:lnTo>
                  <a:lnTo>
                    <a:pt x="991" y="262"/>
                  </a:lnTo>
                  <a:lnTo>
                    <a:pt x="995" y="260"/>
                  </a:lnTo>
                  <a:lnTo>
                    <a:pt x="999" y="258"/>
                  </a:lnTo>
                  <a:lnTo>
                    <a:pt x="1003" y="255"/>
                  </a:lnTo>
                  <a:lnTo>
                    <a:pt x="1009" y="254"/>
                  </a:lnTo>
                  <a:lnTo>
                    <a:pt x="1013" y="251"/>
                  </a:lnTo>
                  <a:lnTo>
                    <a:pt x="1017" y="248"/>
                  </a:lnTo>
                  <a:lnTo>
                    <a:pt x="1022" y="247"/>
                  </a:lnTo>
                  <a:lnTo>
                    <a:pt x="1026" y="244"/>
                  </a:lnTo>
                  <a:lnTo>
                    <a:pt x="1031" y="241"/>
                  </a:lnTo>
                  <a:lnTo>
                    <a:pt x="1035" y="237"/>
                  </a:lnTo>
                  <a:lnTo>
                    <a:pt x="1041" y="234"/>
                  </a:lnTo>
                  <a:lnTo>
                    <a:pt x="1043" y="232"/>
                  </a:lnTo>
                  <a:lnTo>
                    <a:pt x="1044" y="230"/>
                  </a:lnTo>
                  <a:lnTo>
                    <a:pt x="1047" y="229"/>
                  </a:lnTo>
                  <a:lnTo>
                    <a:pt x="1050" y="227"/>
                  </a:lnTo>
                  <a:lnTo>
                    <a:pt x="1054" y="223"/>
                  </a:lnTo>
                  <a:lnTo>
                    <a:pt x="1059" y="220"/>
                  </a:lnTo>
                  <a:lnTo>
                    <a:pt x="1063" y="216"/>
                  </a:lnTo>
                  <a:lnTo>
                    <a:pt x="1067" y="214"/>
                  </a:lnTo>
                  <a:lnTo>
                    <a:pt x="1071" y="211"/>
                  </a:lnTo>
                  <a:lnTo>
                    <a:pt x="1074" y="208"/>
                  </a:lnTo>
                  <a:lnTo>
                    <a:pt x="1078" y="205"/>
                  </a:lnTo>
                  <a:lnTo>
                    <a:pt x="1082" y="204"/>
                  </a:lnTo>
                  <a:lnTo>
                    <a:pt x="1083" y="201"/>
                  </a:lnTo>
                  <a:lnTo>
                    <a:pt x="1086" y="198"/>
                  </a:lnTo>
                  <a:lnTo>
                    <a:pt x="1088" y="197"/>
                  </a:lnTo>
                  <a:lnTo>
                    <a:pt x="1091" y="196"/>
                  </a:lnTo>
                  <a:lnTo>
                    <a:pt x="1095" y="192"/>
                  </a:lnTo>
                  <a:lnTo>
                    <a:pt x="1099" y="190"/>
                  </a:lnTo>
                  <a:lnTo>
                    <a:pt x="1102" y="187"/>
                  </a:lnTo>
                  <a:lnTo>
                    <a:pt x="1103" y="186"/>
                  </a:lnTo>
                  <a:lnTo>
                    <a:pt x="1104" y="185"/>
                  </a:lnTo>
                  <a:lnTo>
                    <a:pt x="1107" y="185"/>
                  </a:lnTo>
                  <a:lnTo>
                    <a:pt x="1108" y="183"/>
                  </a:lnTo>
                  <a:lnTo>
                    <a:pt x="1108" y="183"/>
                  </a:lnTo>
                  <a:lnTo>
                    <a:pt x="1107" y="299"/>
                  </a:lnTo>
                  <a:lnTo>
                    <a:pt x="1132" y="304"/>
                  </a:lnTo>
                  <a:lnTo>
                    <a:pt x="1132" y="303"/>
                  </a:lnTo>
                  <a:lnTo>
                    <a:pt x="1133" y="303"/>
                  </a:lnTo>
                  <a:lnTo>
                    <a:pt x="1135" y="303"/>
                  </a:lnTo>
                  <a:lnTo>
                    <a:pt x="1137" y="304"/>
                  </a:lnTo>
                  <a:lnTo>
                    <a:pt x="1140" y="304"/>
                  </a:lnTo>
                  <a:lnTo>
                    <a:pt x="1143" y="306"/>
                  </a:lnTo>
                  <a:lnTo>
                    <a:pt x="1147" y="307"/>
                  </a:lnTo>
                  <a:lnTo>
                    <a:pt x="1149" y="309"/>
                  </a:lnTo>
                  <a:lnTo>
                    <a:pt x="1152" y="310"/>
                  </a:lnTo>
                  <a:lnTo>
                    <a:pt x="1155" y="313"/>
                  </a:lnTo>
                  <a:lnTo>
                    <a:pt x="1156" y="316"/>
                  </a:lnTo>
                  <a:lnTo>
                    <a:pt x="1157" y="321"/>
                  </a:lnTo>
                  <a:lnTo>
                    <a:pt x="1157" y="322"/>
                  </a:lnTo>
                  <a:lnTo>
                    <a:pt x="1157" y="325"/>
                  </a:lnTo>
                  <a:lnTo>
                    <a:pt x="1157" y="328"/>
                  </a:lnTo>
                  <a:lnTo>
                    <a:pt x="1156" y="331"/>
                  </a:lnTo>
                  <a:lnTo>
                    <a:pt x="1156" y="333"/>
                  </a:lnTo>
                  <a:lnTo>
                    <a:pt x="1155" y="338"/>
                  </a:lnTo>
                  <a:lnTo>
                    <a:pt x="1153" y="342"/>
                  </a:lnTo>
                  <a:lnTo>
                    <a:pt x="1152" y="346"/>
                  </a:lnTo>
                  <a:lnTo>
                    <a:pt x="1153" y="371"/>
                  </a:lnTo>
                  <a:lnTo>
                    <a:pt x="1244" y="377"/>
                  </a:lnTo>
                  <a:lnTo>
                    <a:pt x="1147" y="417"/>
                  </a:lnTo>
                  <a:lnTo>
                    <a:pt x="1181" y="470"/>
                  </a:lnTo>
                  <a:lnTo>
                    <a:pt x="1171" y="478"/>
                  </a:lnTo>
                  <a:lnTo>
                    <a:pt x="1079" y="496"/>
                  </a:lnTo>
                  <a:lnTo>
                    <a:pt x="1010" y="528"/>
                  </a:lnTo>
                  <a:lnTo>
                    <a:pt x="1010" y="529"/>
                  </a:lnTo>
                  <a:lnTo>
                    <a:pt x="1011" y="532"/>
                  </a:lnTo>
                  <a:lnTo>
                    <a:pt x="1013" y="536"/>
                  </a:lnTo>
                  <a:lnTo>
                    <a:pt x="1013" y="537"/>
                  </a:lnTo>
                  <a:lnTo>
                    <a:pt x="1014" y="539"/>
                  </a:lnTo>
                  <a:lnTo>
                    <a:pt x="1014" y="541"/>
                  </a:lnTo>
                  <a:lnTo>
                    <a:pt x="1015" y="544"/>
                  </a:lnTo>
                  <a:lnTo>
                    <a:pt x="1015" y="547"/>
                  </a:lnTo>
                  <a:lnTo>
                    <a:pt x="1017" y="550"/>
                  </a:lnTo>
                  <a:lnTo>
                    <a:pt x="1017" y="554"/>
                  </a:lnTo>
                  <a:lnTo>
                    <a:pt x="1018" y="558"/>
                  </a:lnTo>
                  <a:lnTo>
                    <a:pt x="1018" y="561"/>
                  </a:lnTo>
                  <a:lnTo>
                    <a:pt x="1018" y="565"/>
                  </a:lnTo>
                  <a:lnTo>
                    <a:pt x="1018" y="569"/>
                  </a:lnTo>
                  <a:lnTo>
                    <a:pt x="1019" y="574"/>
                  </a:lnTo>
                  <a:lnTo>
                    <a:pt x="1019" y="579"/>
                  </a:lnTo>
                  <a:lnTo>
                    <a:pt x="1019" y="584"/>
                  </a:lnTo>
                  <a:lnTo>
                    <a:pt x="1019" y="587"/>
                  </a:lnTo>
                  <a:lnTo>
                    <a:pt x="1019" y="590"/>
                  </a:lnTo>
                  <a:lnTo>
                    <a:pt x="1019" y="592"/>
                  </a:lnTo>
                  <a:lnTo>
                    <a:pt x="1019" y="595"/>
                  </a:lnTo>
                  <a:lnTo>
                    <a:pt x="1018" y="598"/>
                  </a:lnTo>
                  <a:lnTo>
                    <a:pt x="1018" y="601"/>
                  </a:lnTo>
                  <a:lnTo>
                    <a:pt x="1018" y="603"/>
                  </a:lnTo>
                  <a:lnTo>
                    <a:pt x="1017" y="606"/>
                  </a:lnTo>
                  <a:lnTo>
                    <a:pt x="1017" y="609"/>
                  </a:lnTo>
                  <a:lnTo>
                    <a:pt x="1017" y="612"/>
                  </a:lnTo>
                  <a:lnTo>
                    <a:pt x="1015" y="616"/>
                  </a:lnTo>
                  <a:lnTo>
                    <a:pt x="1015" y="619"/>
                  </a:lnTo>
                  <a:lnTo>
                    <a:pt x="1014" y="621"/>
                  </a:lnTo>
                  <a:lnTo>
                    <a:pt x="1014" y="625"/>
                  </a:lnTo>
                  <a:lnTo>
                    <a:pt x="1013" y="628"/>
                  </a:lnTo>
                  <a:lnTo>
                    <a:pt x="1013" y="632"/>
                  </a:lnTo>
                  <a:lnTo>
                    <a:pt x="1011" y="636"/>
                  </a:lnTo>
                  <a:lnTo>
                    <a:pt x="1011" y="639"/>
                  </a:lnTo>
                  <a:lnTo>
                    <a:pt x="1010" y="643"/>
                  </a:lnTo>
                  <a:lnTo>
                    <a:pt x="1010" y="647"/>
                  </a:lnTo>
                  <a:lnTo>
                    <a:pt x="1009" y="661"/>
                  </a:lnTo>
                  <a:lnTo>
                    <a:pt x="1023" y="661"/>
                  </a:lnTo>
                  <a:lnTo>
                    <a:pt x="998" y="704"/>
                  </a:lnTo>
                  <a:lnTo>
                    <a:pt x="979" y="762"/>
                  </a:lnTo>
                  <a:lnTo>
                    <a:pt x="981" y="762"/>
                  </a:lnTo>
                  <a:lnTo>
                    <a:pt x="983" y="762"/>
                  </a:lnTo>
                  <a:lnTo>
                    <a:pt x="987" y="764"/>
                  </a:lnTo>
                  <a:lnTo>
                    <a:pt x="991" y="767"/>
                  </a:lnTo>
                  <a:lnTo>
                    <a:pt x="994" y="770"/>
                  </a:lnTo>
                  <a:lnTo>
                    <a:pt x="995" y="773"/>
                  </a:lnTo>
                  <a:lnTo>
                    <a:pt x="997" y="776"/>
                  </a:lnTo>
                  <a:lnTo>
                    <a:pt x="998" y="780"/>
                  </a:lnTo>
                  <a:lnTo>
                    <a:pt x="998" y="782"/>
                  </a:lnTo>
                  <a:lnTo>
                    <a:pt x="998" y="788"/>
                  </a:lnTo>
                  <a:lnTo>
                    <a:pt x="998" y="789"/>
                  </a:lnTo>
                  <a:lnTo>
                    <a:pt x="997" y="792"/>
                  </a:lnTo>
                  <a:lnTo>
                    <a:pt x="997" y="796"/>
                  </a:lnTo>
                  <a:lnTo>
                    <a:pt x="997" y="799"/>
                  </a:lnTo>
                  <a:lnTo>
                    <a:pt x="995" y="802"/>
                  </a:lnTo>
                  <a:lnTo>
                    <a:pt x="994" y="804"/>
                  </a:lnTo>
                  <a:lnTo>
                    <a:pt x="993" y="806"/>
                  </a:lnTo>
                  <a:lnTo>
                    <a:pt x="993" y="809"/>
                  </a:lnTo>
                  <a:lnTo>
                    <a:pt x="990" y="813"/>
                  </a:lnTo>
                  <a:lnTo>
                    <a:pt x="989" y="817"/>
                  </a:lnTo>
                  <a:lnTo>
                    <a:pt x="986" y="820"/>
                  </a:lnTo>
                  <a:lnTo>
                    <a:pt x="985" y="821"/>
                  </a:lnTo>
                  <a:lnTo>
                    <a:pt x="983" y="822"/>
                  </a:lnTo>
                  <a:lnTo>
                    <a:pt x="982" y="824"/>
                  </a:lnTo>
                  <a:lnTo>
                    <a:pt x="979" y="825"/>
                  </a:lnTo>
                  <a:lnTo>
                    <a:pt x="978" y="825"/>
                  </a:lnTo>
                  <a:lnTo>
                    <a:pt x="977" y="825"/>
                  </a:lnTo>
                  <a:lnTo>
                    <a:pt x="986" y="873"/>
                  </a:lnTo>
                  <a:lnTo>
                    <a:pt x="1010" y="921"/>
                  </a:lnTo>
                  <a:lnTo>
                    <a:pt x="952" y="912"/>
                  </a:lnTo>
                  <a:lnTo>
                    <a:pt x="952" y="913"/>
                  </a:lnTo>
                  <a:lnTo>
                    <a:pt x="949" y="916"/>
                  </a:lnTo>
                  <a:lnTo>
                    <a:pt x="948" y="917"/>
                  </a:lnTo>
                  <a:lnTo>
                    <a:pt x="946" y="920"/>
                  </a:lnTo>
                  <a:lnTo>
                    <a:pt x="945" y="923"/>
                  </a:lnTo>
                  <a:lnTo>
                    <a:pt x="944" y="927"/>
                  </a:lnTo>
                  <a:lnTo>
                    <a:pt x="940" y="930"/>
                  </a:lnTo>
                  <a:lnTo>
                    <a:pt x="938" y="934"/>
                  </a:lnTo>
                  <a:lnTo>
                    <a:pt x="936" y="938"/>
                  </a:lnTo>
                  <a:lnTo>
                    <a:pt x="933" y="944"/>
                  </a:lnTo>
                  <a:lnTo>
                    <a:pt x="929" y="948"/>
                  </a:lnTo>
                  <a:lnTo>
                    <a:pt x="926" y="953"/>
                  </a:lnTo>
                  <a:lnTo>
                    <a:pt x="925" y="956"/>
                  </a:lnTo>
                  <a:lnTo>
                    <a:pt x="922" y="959"/>
                  </a:lnTo>
                  <a:lnTo>
                    <a:pt x="921" y="961"/>
                  </a:lnTo>
                  <a:lnTo>
                    <a:pt x="920" y="966"/>
                  </a:lnTo>
                  <a:lnTo>
                    <a:pt x="917" y="968"/>
                  </a:lnTo>
                  <a:lnTo>
                    <a:pt x="916" y="971"/>
                  </a:lnTo>
                  <a:lnTo>
                    <a:pt x="913" y="974"/>
                  </a:lnTo>
                  <a:lnTo>
                    <a:pt x="912" y="977"/>
                  </a:lnTo>
                  <a:lnTo>
                    <a:pt x="909" y="979"/>
                  </a:lnTo>
                  <a:lnTo>
                    <a:pt x="908" y="982"/>
                  </a:lnTo>
                  <a:lnTo>
                    <a:pt x="905" y="985"/>
                  </a:lnTo>
                  <a:lnTo>
                    <a:pt x="904" y="988"/>
                  </a:lnTo>
                  <a:lnTo>
                    <a:pt x="900" y="992"/>
                  </a:lnTo>
                  <a:lnTo>
                    <a:pt x="899" y="994"/>
                  </a:lnTo>
                  <a:lnTo>
                    <a:pt x="896" y="997"/>
                  </a:lnTo>
                  <a:lnTo>
                    <a:pt x="895" y="1000"/>
                  </a:lnTo>
                  <a:lnTo>
                    <a:pt x="892" y="1003"/>
                  </a:lnTo>
                  <a:lnTo>
                    <a:pt x="889" y="1007"/>
                  </a:lnTo>
                  <a:lnTo>
                    <a:pt x="887" y="1010"/>
                  </a:lnTo>
                  <a:lnTo>
                    <a:pt x="885" y="1014"/>
                  </a:lnTo>
                  <a:lnTo>
                    <a:pt x="883" y="1017"/>
                  </a:lnTo>
                  <a:lnTo>
                    <a:pt x="880" y="1019"/>
                  </a:lnTo>
                  <a:lnTo>
                    <a:pt x="877" y="1022"/>
                  </a:lnTo>
                  <a:lnTo>
                    <a:pt x="875" y="1025"/>
                  </a:lnTo>
                  <a:lnTo>
                    <a:pt x="872" y="1028"/>
                  </a:lnTo>
                  <a:lnTo>
                    <a:pt x="871" y="1032"/>
                  </a:lnTo>
                  <a:lnTo>
                    <a:pt x="868" y="1034"/>
                  </a:lnTo>
                  <a:lnTo>
                    <a:pt x="865" y="1037"/>
                  </a:lnTo>
                  <a:lnTo>
                    <a:pt x="863" y="1040"/>
                  </a:lnTo>
                  <a:lnTo>
                    <a:pt x="860" y="1043"/>
                  </a:lnTo>
                  <a:lnTo>
                    <a:pt x="857" y="1045"/>
                  </a:lnTo>
                  <a:lnTo>
                    <a:pt x="855" y="1048"/>
                  </a:lnTo>
                  <a:lnTo>
                    <a:pt x="852" y="1051"/>
                  </a:lnTo>
                  <a:lnTo>
                    <a:pt x="849" y="1054"/>
                  </a:lnTo>
                  <a:lnTo>
                    <a:pt x="847" y="1056"/>
                  </a:lnTo>
                  <a:lnTo>
                    <a:pt x="844" y="1059"/>
                  </a:lnTo>
                  <a:lnTo>
                    <a:pt x="841" y="1062"/>
                  </a:lnTo>
                  <a:lnTo>
                    <a:pt x="839" y="1065"/>
                  </a:lnTo>
                  <a:lnTo>
                    <a:pt x="836" y="1067"/>
                  </a:lnTo>
                  <a:lnTo>
                    <a:pt x="833" y="1070"/>
                  </a:lnTo>
                  <a:lnTo>
                    <a:pt x="830" y="1072"/>
                  </a:lnTo>
                  <a:lnTo>
                    <a:pt x="827" y="1074"/>
                  </a:lnTo>
                  <a:lnTo>
                    <a:pt x="824" y="1077"/>
                  </a:lnTo>
                  <a:lnTo>
                    <a:pt x="822" y="1080"/>
                  </a:lnTo>
                  <a:lnTo>
                    <a:pt x="819" y="1081"/>
                  </a:lnTo>
                  <a:lnTo>
                    <a:pt x="815" y="1084"/>
                  </a:lnTo>
                  <a:lnTo>
                    <a:pt x="812" y="1087"/>
                  </a:lnTo>
                  <a:lnTo>
                    <a:pt x="810" y="1088"/>
                  </a:lnTo>
                  <a:lnTo>
                    <a:pt x="807" y="1091"/>
                  </a:lnTo>
                  <a:lnTo>
                    <a:pt x="804" y="1094"/>
                  </a:lnTo>
                  <a:lnTo>
                    <a:pt x="802" y="1096"/>
                  </a:lnTo>
                  <a:lnTo>
                    <a:pt x="798" y="1099"/>
                  </a:lnTo>
                  <a:lnTo>
                    <a:pt x="795" y="1101"/>
                  </a:lnTo>
                  <a:lnTo>
                    <a:pt x="792" y="1103"/>
                  </a:lnTo>
                  <a:lnTo>
                    <a:pt x="788" y="1105"/>
                  </a:lnTo>
                  <a:lnTo>
                    <a:pt x="786" y="1107"/>
                  </a:lnTo>
                  <a:lnTo>
                    <a:pt x="783" y="1109"/>
                  </a:lnTo>
                  <a:lnTo>
                    <a:pt x="780" y="1112"/>
                  </a:lnTo>
                  <a:lnTo>
                    <a:pt x="776" y="1114"/>
                  </a:lnTo>
                  <a:lnTo>
                    <a:pt x="774" y="1117"/>
                  </a:lnTo>
                  <a:lnTo>
                    <a:pt x="771" y="1118"/>
                  </a:lnTo>
                  <a:lnTo>
                    <a:pt x="768" y="1120"/>
                  </a:lnTo>
                  <a:lnTo>
                    <a:pt x="766" y="1123"/>
                  </a:lnTo>
                  <a:lnTo>
                    <a:pt x="763" y="1124"/>
                  </a:lnTo>
                  <a:lnTo>
                    <a:pt x="761" y="1125"/>
                  </a:lnTo>
                  <a:lnTo>
                    <a:pt x="757" y="1128"/>
                  </a:lnTo>
                  <a:lnTo>
                    <a:pt x="754" y="1129"/>
                  </a:lnTo>
                  <a:lnTo>
                    <a:pt x="753" y="1132"/>
                  </a:lnTo>
                  <a:lnTo>
                    <a:pt x="750" y="1134"/>
                  </a:lnTo>
                  <a:lnTo>
                    <a:pt x="747" y="1135"/>
                  </a:lnTo>
                  <a:lnTo>
                    <a:pt x="745" y="1136"/>
                  </a:lnTo>
                  <a:lnTo>
                    <a:pt x="742" y="1139"/>
                  </a:lnTo>
                  <a:lnTo>
                    <a:pt x="737" y="1142"/>
                  </a:lnTo>
                  <a:lnTo>
                    <a:pt x="731" y="1145"/>
                  </a:lnTo>
                  <a:lnTo>
                    <a:pt x="727" y="1147"/>
                  </a:lnTo>
                  <a:lnTo>
                    <a:pt x="723" y="1150"/>
                  </a:lnTo>
                  <a:lnTo>
                    <a:pt x="719" y="1153"/>
                  </a:lnTo>
                  <a:lnTo>
                    <a:pt x="715" y="1156"/>
                  </a:lnTo>
                  <a:lnTo>
                    <a:pt x="713" y="1157"/>
                  </a:lnTo>
                  <a:lnTo>
                    <a:pt x="710" y="1158"/>
                  </a:lnTo>
                  <a:lnTo>
                    <a:pt x="707" y="1160"/>
                  </a:lnTo>
                  <a:lnTo>
                    <a:pt x="706" y="1161"/>
                  </a:lnTo>
                  <a:lnTo>
                    <a:pt x="703" y="1163"/>
                  </a:lnTo>
                  <a:lnTo>
                    <a:pt x="702" y="1164"/>
                  </a:lnTo>
                  <a:lnTo>
                    <a:pt x="701" y="1164"/>
                  </a:lnTo>
                  <a:lnTo>
                    <a:pt x="697" y="1165"/>
                  </a:lnTo>
                  <a:lnTo>
                    <a:pt x="694" y="1167"/>
                  </a:lnTo>
                  <a:lnTo>
                    <a:pt x="692" y="1168"/>
                  </a:lnTo>
                  <a:lnTo>
                    <a:pt x="688" y="1169"/>
                  </a:lnTo>
                  <a:lnTo>
                    <a:pt x="685" y="1172"/>
                  </a:lnTo>
                  <a:lnTo>
                    <a:pt x="680" y="1174"/>
                  </a:lnTo>
                  <a:lnTo>
                    <a:pt x="674" y="1175"/>
                  </a:lnTo>
                  <a:lnTo>
                    <a:pt x="672" y="1176"/>
                  </a:lnTo>
                  <a:lnTo>
                    <a:pt x="669" y="1176"/>
                  </a:lnTo>
                  <a:lnTo>
                    <a:pt x="666" y="1178"/>
                  </a:lnTo>
                  <a:lnTo>
                    <a:pt x="664" y="1179"/>
                  </a:lnTo>
                  <a:lnTo>
                    <a:pt x="661" y="1180"/>
                  </a:lnTo>
                  <a:lnTo>
                    <a:pt x="657" y="1182"/>
                  </a:lnTo>
                  <a:lnTo>
                    <a:pt x="654" y="1182"/>
                  </a:lnTo>
                  <a:lnTo>
                    <a:pt x="652" y="1183"/>
                  </a:lnTo>
                  <a:lnTo>
                    <a:pt x="648" y="1185"/>
                  </a:lnTo>
                  <a:lnTo>
                    <a:pt x="645" y="1186"/>
                  </a:lnTo>
                  <a:lnTo>
                    <a:pt x="641" y="1187"/>
                  </a:lnTo>
                  <a:lnTo>
                    <a:pt x="638" y="1189"/>
                  </a:lnTo>
                  <a:lnTo>
                    <a:pt x="633" y="1190"/>
                  </a:lnTo>
                  <a:lnTo>
                    <a:pt x="630" y="1191"/>
                  </a:lnTo>
                  <a:lnTo>
                    <a:pt x="626" y="1193"/>
                  </a:lnTo>
                  <a:lnTo>
                    <a:pt x="623" y="1194"/>
                  </a:lnTo>
                  <a:lnTo>
                    <a:pt x="619" y="1194"/>
                  </a:lnTo>
                  <a:lnTo>
                    <a:pt x="615" y="1196"/>
                  </a:lnTo>
                  <a:lnTo>
                    <a:pt x="611" y="1197"/>
                  </a:lnTo>
                  <a:lnTo>
                    <a:pt x="607" y="1198"/>
                  </a:lnTo>
                  <a:lnTo>
                    <a:pt x="601" y="1200"/>
                  </a:lnTo>
                  <a:lnTo>
                    <a:pt x="597" y="1200"/>
                  </a:lnTo>
                  <a:lnTo>
                    <a:pt x="593" y="1201"/>
                  </a:lnTo>
                  <a:lnTo>
                    <a:pt x="589" y="1202"/>
                  </a:lnTo>
                  <a:lnTo>
                    <a:pt x="584" y="1204"/>
                  </a:lnTo>
                  <a:lnTo>
                    <a:pt x="580" y="1205"/>
                  </a:lnTo>
                  <a:lnTo>
                    <a:pt x="575" y="1207"/>
                  </a:lnTo>
                  <a:lnTo>
                    <a:pt x="571" y="1208"/>
                  </a:lnTo>
                  <a:lnTo>
                    <a:pt x="567" y="1208"/>
                  </a:lnTo>
                  <a:lnTo>
                    <a:pt x="561" y="1209"/>
                  </a:lnTo>
                  <a:lnTo>
                    <a:pt x="556" y="1209"/>
                  </a:lnTo>
                  <a:lnTo>
                    <a:pt x="552" y="1211"/>
                  </a:lnTo>
                  <a:lnTo>
                    <a:pt x="547" y="1212"/>
                  </a:lnTo>
                  <a:lnTo>
                    <a:pt x="543" y="1212"/>
                  </a:lnTo>
                  <a:lnTo>
                    <a:pt x="538" y="1213"/>
                  </a:lnTo>
                  <a:lnTo>
                    <a:pt x="534" y="1215"/>
                  </a:lnTo>
                  <a:lnTo>
                    <a:pt x="528" y="1215"/>
                  </a:lnTo>
                  <a:lnTo>
                    <a:pt x="523" y="1215"/>
                  </a:lnTo>
                  <a:lnTo>
                    <a:pt x="518" y="1216"/>
                  </a:lnTo>
                  <a:lnTo>
                    <a:pt x="514" y="1216"/>
                  </a:lnTo>
                  <a:lnTo>
                    <a:pt x="508" y="1218"/>
                  </a:lnTo>
                  <a:lnTo>
                    <a:pt x="504" y="1218"/>
                  </a:lnTo>
                  <a:lnTo>
                    <a:pt x="499" y="1218"/>
                  </a:lnTo>
                  <a:lnTo>
                    <a:pt x="494" y="1219"/>
                  </a:lnTo>
                  <a:lnTo>
                    <a:pt x="488" y="1219"/>
                  </a:lnTo>
                  <a:lnTo>
                    <a:pt x="484" y="1219"/>
                  </a:lnTo>
                  <a:lnTo>
                    <a:pt x="479" y="1219"/>
                  </a:lnTo>
                  <a:lnTo>
                    <a:pt x="474" y="1219"/>
                  </a:lnTo>
                  <a:lnTo>
                    <a:pt x="469" y="1219"/>
                  </a:lnTo>
                  <a:lnTo>
                    <a:pt x="463" y="1219"/>
                  </a:lnTo>
                  <a:lnTo>
                    <a:pt x="458" y="1219"/>
                  </a:lnTo>
                  <a:lnTo>
                    <a:pt x="454" y="1219"/>
                  </a:lnTo>
                  <a:lnTo>
                    <a:pt x="449" y="1219"/>
                  </a:lnTo>
                  <a:lnTo>
                    <a:pt x="443" y="1219"/>
                  </a:lnTo>
                  <a:lnTo>
                    <a:pt x="438" y="1218"/>
                  </a:lnTo>
                  <a:lnTo>
                    <a:pt x="434" y="1218"/>
                  </a:lnTo>
                  <a:lnTo>
                    <a:pt x="429" y="1218"/>
                  </a:lnTo>
                  <a:lnTo>
                    <a:pt x="423" y="1218"/>
                  </a:lnTo>
                  <a:lnTo>
                    <a:pt x="418" y="1216"/>
                  </a:lnTo>
                  <a:lnTo>
                    <a:pt x="414" y="1216"/>
                  </a:lnTo>
                  <a:lnTo>
                    <a:pt x="409" y="1216"/>
                  </a:lnTo>
                  <a:lnTo>
                    <a:pt x="404" y="1215"/>
                  </a:lnTo>
                  <a:lnTo>
                    <a:pt x="398" y="1215"/>
                  </a:lnTo>
                  <a:lnTo>
                    <a:pt x="394" y="1213"/>
                  </a:lnTo>
                  <a:lnTo>
                    <a:pt x="389" y="1213"/>
                  </a:lnTo>
                  <a:lnTo>
                    <a:pt x="384" y="1212"/>
                  </a:lnTo>
                  <a:lnTo>
                    <a:pt x="378" y="1211"/>
                  </a:lnTo>
                  <a:lnTo>
                    <a:pt x="374" y="1211"/>
                  </a:lnTo>
                  <a:lnTo>
                    <a:pt x="369" y="1209"/>
                  </a:lnTo>
                  <a:lnTo>
                    <a:pt x="364" y="1208"/>
                  </a:lnTo>
                  <a:lnTo>
                    <a:pt x="358" y="1207"/>
                  </a:lnTo>
                  <a:lnTo>
                    <a:pt x="354" y="1207"/>
                  </a:lnTo>
                  <a:lnTo>
                    <a:pt x="349" y="1204"/>
                  </a:lnTo>
                  <a:lnTo>
                    <a:pt x="344" y="1204"/>
                  </a:lnTo>
                  <a:lnTo>
                    <a:pt x="340" y="1202"/>
                  </a:lnTo>
                  <a:lnTo>
                    <a:pt x="335" y="1201"/>
                  </a:lnTo>
                  <a:lnTo>
                    <a:pt x="329" y="1200"/>
                  </a:lnTo>
                  <a:lnTo>
                    <a:pt x="325" y="1197"/>
                  </a:lnTo>
                  <a:lnTo>
                    <a:pt x="320" y="1196"/>
                  </a:lnTo>
                  <a:lnTo>
                    <a:pt x="315" y="1194"/>
                  </a:lnTo>
                  <a:lnTo>
                    <a:pt x="309" y="1193"/>
                  </a:lnTo>
                  <a:lnTo>
                    <a:pt x="305" y="1190"/>
                  </a:lnTo>
                  <a:lnTo>
                    <a:pt x="300" y="1189"/>
                  </a:lnTo>
                  <a:lnTo>
                    <a:pt x="295" y="1187"/>
                  </a:lnTo>
                  <a:lnTo>
                    <a:pt x="289" y="1185"/>
                  </a:lnTo>
                  <a:lnTo>
                    <a:pt x="285" y="1183"/>
                  </a:lnTo>
                  <a:lnTo>
                    <a:pt x="280" y="1180"/>
                  </a:lnTo>
                  <a:lnTo>
                    <a:pt x="275" y="1179"/>
                  </a:lnTo>
                  <a:lnTo>
                    <a:pt x="270" y="1176"/>
                  </a:lnTo>
                  <a:lnTo>
                    <a:pt x="266" y="1174"/>
                  </a:lnTo>
                  <a:lnTo>
                    <a:pt x="260" y="1171"/>
                  </a:lnTo>
                  <a:lnTo>
                    <a:pt x="255" y="1169"/>
                  </a:lnTo>
                  <a:lnTo>
                    <a:pt x="250" y="1167"/>
                  </a:lnTo>
                  <a:lnTo>
                    <a:pt x="246" y="1164"/>
                  </a:lnTo>
                  <a:lnTo>
                    <a:pt x="240" y="1161"/>
                  </a:lnTo>
                  <a:lnTo>
                    <a:pt x="235" y="1158"/>
                  </a:lnTo>
                  <a:lnTo>
                    <a:pt x="231" y="1154"/>
                  </a:lnTo>
                  <a:lnTo>
                    <a:pt x="226" y="1151"/>
                  </a:lnTo>
                  <a:lnTo>
                    <a:pt x="220" y="1149"/>
                  </a:lnTo>
                  <a:lnTo>
                    <a:pt x="216" y="1146"/>
                  </a:lnTo>
                  <a:lnTo>
                    <a:pt x="211" y="1142"/>
                  </a:lnTo>
                  <a:lnTo>
                    <a:pt x="206" y="1139"/>
                  </a:lnTo>
                  <a:lnTo>
                    <a:pt x="201" y="1136"/>
                  </a:lnTo>
                  <a:lnTo>
                    <a:pt x="197" y="1132"/>
                  </a:lnTo>
                  <a:lnTo>
                    <a:pt x="191" y="1128"/>
                  </a:lnTo>
                  <a:lnTo>
                    <a:pt x="186" y="1125"/>
                  </a:lnTo>
                  <a:lnTo>
                    <a:pt x="182" y="1121"/>
                  </a:lnTo>
                  <a:lnTo>
                    <a:pt x="177" y="1118"/>
                  </a:lnTo>
                  <a:lnTo>
                    <a:pt x="171" y="1114"/>
                  </a:lnTo>
                  <a:lnTo>
                    <a:pt x="166" y="1110"/>
                  </a:lnTo>
                  <a:lnTo>
                    <a:pt x="162" y="1106"/>
                  </a:lnTo>
                  <a:lnTo>
                    <a:pt x="158" y="1102"/>
                  </a:lnTo>
                  <a:lnTo>
                    <a:pt x="153" y="1098"/>
                  </a:lnTo>
                  <a:lnTo>
                    <a:pt x="147" y="1094"/>
                  </a:lnTo>
                  <a:lnTo>
                    <a:pt x="143" y="1091"/>
                  </a:lnTo>
                  <a:lnTo>
                    <a:pt x="139" y="1087"/>
                  </a:lnTo>
                  <a:lnTo>
                    <a:pt x="135" y="1083"/>
                  </a:lnTo>
                  <a:lnTo>
                    <a:pt x="132" y="1079"/>
                  </a:lnTo>
                  <a:lnTo>
                    <a:pt x="128" y="1074"/>
                  </a:lnTo>
                  <a:lnTo>
                    <a:pt x="124" y="1072"/>
                  </a:lnTo>
                  <a:lnTo>
                    <a:pt x="120" y="1067"/>
                  </a:lnTo>
                  <a:lnTo>
                    <a:pt x="116" y="1063"/>
                  </a:lnTo>
                  <a:lnTo>
                    <a:pt x="112" y="1059"/>
                  </a:lnTo>
                  <a:lnTo>
                    <a:pt x="109" y="1056"/>
                  </a:lnTo>
                  <a:lnTo>
                    <a:pt x="105" y="1052"/>
                  </a:lnTo>
                  <a:lnTo>
                    <a:pt x="102" y="1048"/>
                  </a:lnTo>
                  <a:lnTo>
                    <a:pt x="98" y="1044"/>
                  </a:lnTo>
                  <a:lnTo>
                    <a:pt x="96" y="1041"/>
                  </a:lnTo>
                  <a:lnTo>
                    <a:pt x="92" y="1037"/>
                  </a:lnTo>
                  <a:lnTo>
                    <a:pt x="89" y="1034"/>
                  </a:lnTo>
                  <a:lnTo>
                    <a:pt x="86" y="1030"/>
                  </a:lnTo>
                  <a:lnTo>
                    <a:pt x="84" y="1026"/>
                  </a:lnTo>
                  <a:lnTo>
                    <a:pt x="81" y="1023"/>
                  </a:lnTo>
                  <a:lnTo>
                    <a:pt x="78" y="1019"/>
                  </a:lnTo>
                  <a:lnTo>
                    <a:pt x="76" y="1017"/>
                  </a:lnTo>
                  <a:lnTo>
                    <a:pt x="73" y="1014"/>
                  </a:lnTo>
                  <a:lnTo>
                    <a:pt x="70" y="1010"/>
                  </a:lnTo>
                  <a:lnTo>
                    <a:pt x="69" y="1007"/>
                  </a:lnTo>
                  <a:lnTo>
                    <a:pt x="66" y="1004"/>
                  </a:lnTo>
                  <a:lnTo>
                    <a:pt x="65" y="1001"/>
                  </a:lnTo>
                  <a:lnTo>
                    <a:pt x="63" y="997"/>
                  </a:lnTo>
                  <a:lnTo>
                    <a:pt x="60" y="994"/>
                  </a:lnTo>
                  <a:lnTo>
                    <a:pt x="59" y="992"/>
                  </a:lnTo>
                  <a:lnTo>
                    <a:pt x="57" y="989"/>
                  </a:lnTo>
                  <a:lnTo>
                    <a:pt x="55" y="986"/>
                  </a:lnTo>
                  <a:lnTo>
                    <a:pt x="52" y="983"/>
                  </a:lnTo>
                  <a:lnTo>
                    <a:pt x="51" y="981"/>
                  </a:lnTo>
                  <a:lnTo>
                    <a:pt x="49" y="978"/>
                  </a:lnTo>
                  <a:lnTo>
                    <a:pt x="47" y="972"/>
                  </a:lnTo>
                  <a:lnTo>
                    <a:pt x="44" y="968"/>
                  </a:lnTo>
                  <a:lnTo>
                    <a:pt x="41" y="964"/>
                  </a:lnTo>
                  <a:lnTo>
                    <a:pt x="40" y="961"/>
                  </a:lnTo>
                  <a:lnTo>
                    <a:pt x="39" y="957"/>
                  </a:lnTo>
                  <a:lnTo>
                    <a:pt x="37" y="955"/>
                  </a:lnTo>
                  <a:lnTo>
                    <a:pt x="35" y="950"/>
                  </a:lnTo>
                  <a:lnTo>
                    <a:pt x="35" y="949"/>
                  </a:lnTo>
                  <a:lnTo>
                    <a:pt x="33" y="946"/>
                  </a:lnTo>
                  <a:lnTo>
                    <a:pt x="33" y="946"/>
                  </a:lnTo>
                  <a:lnTo>
                    <a:pt x="32" y="945"/>
                  </a:lnTo>
                  <a:lnTo>
                    <a:pt x="32" y="942"/>
                  </a:lnTo>
                  <a:lnTo>
                    <a:pt x="31" y="939"/>
                  </a:lnTo>
                  <a:lnTo>
                    <a:pt x="31" y="937"/>
                  </a:lnTo>
                  <a:lnTo>
                    <a:pt x="29" y="934"/>
                  </a:lnTo>
                  <a:lnTo>
                    <a:pt x="29" y="931"/>
                  </a:lnTo>
                  <a:lnTo>
                    <a:pt x="28" y="927"/>
                  </a:lnTo>
                  <a:lnTo>
                    <a:pt x="27" y="924"/>
                  </a:lnTo>
                  <a:lnTo>
                    <a:pt x="25" y="920"/>
                  </a:lnTo>
                  <a:lnTo>
                    <a:pt x="24" y="916"/>
                  </a:lnTo>
                  <a:lnTo>
                    <a:pt x="23" y="910"/>
                  </a:lnTo>
                  <a:lnTo>
                    <a:pt x="23" y="906"/>
                  </a:lnTo>
                  <a:lnTo>
                    <a:pt x="21" y="901"/>
                  </a:lnTo>
                  <a:lnTo>
                    <a:pt x="20" y="897"/>
                  </a:lnTo>
                  <a:lnTo>
                    <a:pt x="19" y="894"/>
                  </a:lnTo>
                  <a:lnTo>
                    <a:pt x="19" y="891"/>
                  </a:lnTo>
                  <a:lnTo>
                    <a:pt x="17" y="888"/>
                  </a:lnTo>
                  <a:lnTo>
                    <a:pt x="17" y="886"/>
                  </a:lnTo>
                  <a:lnTo>
                    <a:pt x="16" y="883"/>
                  </a:lnTo>
                  <a:lnTo>
                    <a:pt x="16" y="880"/>
                  </a:lnTo>
                  <a:lnTo>
                    <a:pt x="15" y="877"/>
                  </a:lnTo>
                  <a:lnTo>
                    <a:pt x="15" y="875"/>
                  </a:lnTo>
                  <a:lnTo>
                    <a:pt x="13" y="871"/>
                  </a:lnTo>
                  <a:lnTo>
                    <a:pt x="13" y="868"/>
                  </a:lnTo>
                  <a:lnTo>
                    <a:pt x="12" y="865"/>
                  </a:lnTo>
                  <a:lnTo>
                    <a:pt x="12" y="862"/>
                  </a:lnTo>
                  <a:lnTo>
                    <a:pt x="11" y="860"/>
                  </a:lnTo>
                  <a:lnTo>
                    <a:pt x="11" y="857"/>
                  </a:lnTo>
                  <a:lnTo>
                    <a:pt x="9" y="854"/>
                  </a:lnTo>
                  <a:lnTo>
                    <a:pt x="9" y="851"/>
                  </a:lnTo>
                  <a:lnTo>
                    <a:pt x="8" y="847"/>
                  </a:lnTo>
                  <a:lnTo>
                    <a:pt x="8" y="844"/>
                  </a:lnTo>
                  <a:lnTo>
                    <a:pt x="7" y="842"/>
                  </a:lnTo>
                  <a:lnTo>
                    <a:pt x="7" y="839"/>
                  </a:lnTo>
                  <a:lnTo>
                    <a:pt x="7" y="836"/>
                  </a:lnTo>
                  <a:lnTo>
                    <a:pt x="5" y="833"/>
                  </a:lnTo>
                  <a:lnTo>
                    <a:pt x="5" y="831"/>
                  </a:lnTo>
                  <a:lnTo>
                    <a:pt x="5" y="828"/>
                  </a:lnTo>
                  <a:lnTo>
                    <a:pt x="4" y="825"/>
                  </a:lnTo>
                  <a:lnTo>
                    <a:pt x="4" y="822"/>
                  </a:lnTo>
                  <a:lnTo>
                    <a:pt x="4" y="820"/>
                  </a:lnTo>
                  <a:lnTo>
                    <a:pt x="4" y="817"/>
                  </a:lnTo>
                  <a:lnTo>
                    <a:pt x="3" y="814"/>
                  </a:lnTo>
                  <a:lnTo>
                    <a:pt x="3" y="811"/>
                  </a:lnTo>
                  <a:lnTo>
                    <a:pt x="3" y="809"/>
                  </a:lnTo>
                  <a:lnTo>
                    <a:pt x="3" y="806"/>
                  </a:lnTo>
                  <a:lnTo>
                    <a:pt x="3" y="803"/>
                  </a:lnTo>
                  <a:lnTo>
                    <a:pt x="1" y="800"/>
                  </a:lnTo>
                  <a:lnTo>
                    <a:pt x="1" y="798"/>
                  </a:lnTo>
                  <a:lnTo>
                    <a:pt x="1" y="796"/>
                  </a:lnTo>
                  <a:lnTo>
                    <a:pt x="1" y="792"/>
                  </a:lnTo>
                  <a:lnTo>
                    <a:pt x="1" y="789"/>
                  </a:lnTo>
                  <a:lnTo>
                    <a:pt x="1" y="787"/>
                  </a:lnTo>
                  <a:lnTo>
                    <a:pt x="1" y="785"/>
                  </a:lnTo>
                  <a:lnTo>
                    <a:pt x="0" y="782"/>
                  </a:lnTo>
                  <a:lnTo>
                    <a:pt x="0" y="780"/>
                  </a:lnTo>
                  <a:lnTo>
                    <a:pt x="0" y="777"/>
                  </a:lnTo>
                  <a:lnTo>
                    <a:pt x="0" y="774"/>
                  </a:lnTo>
                  <a:lnTo>
                    <a:pt x="0" y="771"/>
                  </a:lnTo>
                  <a:lnTo>
                    <a:pt x="0" y="769"/>
                  </a:lnTo>
                  <a:lnTo>
                    <a:pt x="0" y="766"/>
                  </a:lnTo>
                  <a:lnTo>
                    <a:pt x="0" y="763"/>
                  </a:lnTo>
                  <a:lnTo>
                    <a:pt x="0" y="760"/>
                  </a:lnTo>
                  <a:lnTo>
                    <a:pt x="0" y="758"/>
                  </a:lnTo>
                  <a:lnTo>
                    <a:pt x="0" y="756"/>
                  </a:lnTo>
                  <a:lnTo>
                    <a:pt x="0" y="753"/>
                  </a:lnTo>
                  <a:lnTo>
                    <a:pt x="0" y="748"/>
                  </a:lnTo>
                  <a:lnTo>
                    <a:pt x="0" y="744"/>
                  </a:lnTo>
                  <a:lnTo>
                    <a:pt x="0" y="738"/>
                  </a:lnTo>
                  <a:lnTo>
                    <a:pt x="0" y="734"/>
                  </a:lnTo>
                  <a:lnTo>
                    <a:pt x="0" y="730"/>
                  </a:lnTo>
                  <a:lnTo>
                    <a:pt x="1" y="726"/>
                  </a:lnTo>
                  <a:lnTo>
                    <a:pt x="1" y="722"/>
                  </a:lnTo>
                  <a:lnTo>
                    <a:pt x="1" y="718"/>
                  </a:lnTo>
                  <a:lnTo>
                    <a:pt x="1" y="714"/>
                  </a:lnTo>
                  <a:lnTo>
                    <a:pt x="1" y="709"/>
                  </a:lnTo>
                  <a:lnTo>
                    <a:pt x="1" y="705"/>
                  </a:lnTo>
                  <a:lnTo>
                    <a:pt x="1" y="703"/>
                  </a:lnTo>
                  <a:lnTo>
                    <a:pt x="1" y="700"/>
                  </a:lnTo>
                  <a:lnTo>
                    <a:pt x="3" y="698"/>
                  </a:lnTo>
                  <a:lnTo>
                    <a:pt x="3" y="693"/>
                  </a:lnTo>
                  <a:lnTo>
                    <a:pt x="3" y="690"/>
                  </a:lnTo>
                  <a:lnTo>
                    <a:pt x="3" y="687"/>
                  </a:lnTo>
                  <a:lnTo>
                    <a:pt x="4" y="687"/>
                  </a:lnTo>
                  <a:lnTo>
                    <a:pt x="15" y="612"/>
                  </a:lnTo>
                  <a:lnTo>
                    <a:pt x="25" y="577"/>
                  </a:lnTo>
                  <a:lnTo>
                    <a:pt x="32" y="550"/>
                  </a:lnTo>
                  <a:lnTo>
                    <a:pt x="44" y="522"/>
                  </a:lnTo>
                  <a:lnTo>
                    <a:pt x="55" y="489"/>
                  </a:lnTo>
                  <a:lnTo>
                    <a:pt x="55" y="48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HN"/>
            </a:p>
          </p:txBody>
        </p:sp>
        <p:sp>
          <p:nvSpPr>
            <p:cNvPr id="27" name="Freeform 28"/>
            <p:cNvSpPr>
              <a:spLocks/>
            </p:cNvSpPr>
            <p:nvPr/>
          </p:nvSpPr>
          <p:spPr bwMode="auto">
            <a:xfrm>
              <a:off x="8626475" y="2482850"/>
              <a:ext cx="336550" cy="250825"/>
            </a:xfrm>
            <a:custGeom>
              <a:avLst/>
              <a:gdLst/>
              <a:ahLst/>
              <a:cxnLst>
                <a:cxn ang="0">
                  <a:pos x="21" y="146"/>
                </a:cxn>
                <a:cxn ang="0">
                  <a:pos x="28" y="140"/>
                </a:cxn>
                <a:cxn ang="0">
                  <a:pos x="38" y="134"/>
                </a:cxn>
                <a:cxn ang="0">
                  <a:pos x="50" y="125"/>
                </a:cxn>
                <a:cxn ang="0">
                  <a:pos x="61" y="120"/>
                </a:cxn>
                <a:cxn ang="0">
                  <a:pos x="67" y="116"/>
                </a:cxn>
                <a:cxn ang="0">
                  <a:pos x="77" y="112"/>
                </a:cxn>
                <a:cxn ang="0">
                  <a:pos x="85" y="107"/>
                </a:cxn>
                <a:cxn ang="0">
                  <a:pos x="94" y="103"/>
                </a:cxn>
                <a:cxn ang="0">
                  <a:pos x="103" y="99"/>
                </a:cxn>
                <a:cxn ang="0">
                  <a:pos x="113" y="96"/>
                </a:cxn>
                <a:cxn ang="0">
                  <a:pos x="122" y="94"/>
                </a:cxn>
                <a:cxn ang="0">
                  <a:pos x="131" y="91"/>
                </a:cxn>
                <a:cxn ang="0">
                  <a:pos x="140" y="88"/>
                </a:cxn>
                <a:cxn ang="0">
                  <a:pos x="150" y="88"/>
                </a:cxn>
                <a:cxn ang="0">
                  <a:pos x="159" y="88"/>
                </a:cxn>
                <a:cxn ang="0">
                  <a:pos x="167" y="88"/>
                </a:cxn>
                <a:cxn ang="0">
                  <a:pos x="174" y="85"/>
                </a:cxn>
                <a:cxn ang="0">
                  <a:pos x="179" y="79"/>
                </a:cxn>
                <a:cxn ang="0">
                  <a:pos x="172" y="69"/>
                </a:cxn>
                <a:cxn ang="0">
                  <a:pos x="163" y="61"/>
                </a:cxn>
                <a:cxn ang="0">
                  <a:pos x="150" y="51"/>
                </a:cxn>
                <a:cxn ang="0">
                  <a:pos x="135" y="41"/>
                </a:cxn>
                <a:cxn ang="0">
                  <a:pos x="122" y="33"/>
                </a:cxn>
                <a:cxn ang="0">
                  <a:pos x="111" y="26"/>
                </a:cxn>
                <a:cxn ang="0">
                  <a:pos x="101" y="21"/>
                </a:cxn>
                <a:cxn ang="0">
                  <a:pos x="99" y="18"/>
                </a:cxn>
                <a:cxn ang="0">
                  <a:pos x="103" y="6"/>
                </a:cxn>
                <a:cxn ang="0">
                  <a:pos x="111" y="0"/>
                </a:cxn>
                <a:cxn ang="0">
                  <a:pos x="121" y="0"/>
                </a:cxn>
                <a:cxn ang="0">
                  <a:pos x="128" y="3"/>
                </a:cxn>
                <a:cxn ang="0">
                  <a:pos x="139" y="8"/>
                </a:cxn>
                <a:cxn ang="0">
                  <a:pos x="151" y="18"/>
                </a:cxn>
                <a:cxn ang="0">
                  <a:pos x="164" y="28"/>
                </a:cxn>
                <a:cxn ang="0">
                  <a:pos x="176" y="40"/>
                </a:cxn>
                <a:cxn ang="0">
                  <a:pos x="188" y="52"/>
                </a:cxn>
                <a:cxn ang="0">
                  <a:pos x="197" y="65"/>
                </a:cxn>
                <a:cxn ang="0">
                  <a:pos x="205" y="76"/>
                </a:cxn>
                <a:cxn ang="0">
                  <a:pos x="211" y="87"/>
                </a:cxn>
                <a:cxn ang="0">
                  <a:pos x="212" y="95"/>
                </a:cxn>
                <a:cxn ang="0">
                  <a:pos x="207" y="102"/>
                </a:cxn>
                <a:cxn ang="0">
                  <a:pos x="200" y="105"/>
                </a:cxn>
                <a:cxn ang="0">
                  <a:pos x="190" y="106"/>
                </a:cxn>
                <a:cxn ang="0">
                  <a:pos x="178" y="107"/>
                </a:cxn>
                <a:cxn ang="0">
                  <a:pos x="164" y="110"/>
                </a:cxn>
                <a:cxn ang="0">
                  <a:pos x="155" y="110"/>
                </a:cxn>
                <a:cxn ang="0">
                  <a:pos x="146" y="112"/>
                </a:cxn>
                <a:cxn ang="0">
                  <a:pos x="136" y="113"/>
                </a:cxn>
                <a:cxn ang="0">
                  <a:pos x="127" y="116"/>
                </a:cxn>
                <a:cxn ang="0">
                  <a:pos x="117" y="117"/>
                </a:cxn>
                <a:cxn ang="0">
                  <a:pos x="105" y="120"/>
                </a:cxn>
                <a:cxn ang="0">
                  <a:pos x="93" y="123"/>
                </a:cxn>
                <a:cxn ang="0">
                  <a:pos x="81" y="127"/>
                </a:cxn>
                <a:cxn ang="0">
                  <a:pos x="67" y="132"/>
                </a:cxn>
                <a:cxn ang="0">
                  <a:pos x="54" y="138"/>
                </a:cxn>
                <a:cxn ang="0">
                  <a:pos x="0" y="158"/>
                </a:cxn>
              </a:cxnLst>
              <a:rect l="0" t="0" r="r" b="b"/>
              <a:pathLst>
                <a:path w="212" h="158">
                  <a:moveTo>
                    <a:pt x="17" y="149"/>
                  </a:moveTo>
                  <a:lnTo>
                    <a:pt x="18" y="147"/>
                  </a:lnTo>
                  <a:lnTo>
                    <a:pt x="21" y="146"/>
                  </a:lnTo>
                  <a:lnTo>
                    <a:pt x="22" y="143"/>
                  </a:lnTo>
                  <a:lnTo>
                    <a:pt x="25" y="142"/>
                  </a:lnTo>
                  <a:lnTo>
                    <a:pt x="28" y="140"/>
                  </a:lnTo>
                  <a:lnTo>
                    <a:pt x="30" y="139"/>
                  </a:lnTo>
                  <a:lnTo>
                    <a:pt x="33" y="136"/>
                  </a:lnTo>
                  <a:lnTo>
                    <a:pt x="38" y="134"/>
                  </a:lnTo>
                  <a:lnTo>
                    <a:pt x="42" y="131"/>
                  </a:lnTo>
                  <a:lnTo>
                    <a:pt x="46" y="128"/>
                  </a:lnTo>
                  <a:lnTo>
                    <a:pt x="50" y="125"/>
                  </a:lnTo>
                  <a:lnTo>
                    <a:pt x="56" y="123"/>
                  </a:lnTo>
                  <a:lnTo>
                    <a:pt x="58" y="121"/>
                  </a:lnTo>
                  <a:lnTo>
                    <a:pt x="61" y="120"/>
                  </a:lnTo>
                  <a:lnTo>
                    <a:pt x="63" y="118"/>
                  </a:lnTo>
                  <a:lnTo>
                    <a:pt x="66" y="117"/>
                  </a:lnTo>
                  <a:lnTo>
                    <a:pt x="67" y="116"/>
                  </a:lnTo>
                  <a:lnTo>
                    <a:pt x="70" y="114"/>
                  </a:lnTo>
                  <a:lnTo>
                    <a:pt x="73" y="113"/>
                  </a:lnTo>
                  <a:lnTo>
                    <a:pt x="77" y="112"/>
                  </a:lnTo>
                  <a:lnTo>
                    <a:pt x="79" y="110"/>
                  </a:lnTo>
                  <a:lnTo>
                    <a:pt x="82" y="109"/>
                  </a:lnTo>
                  <a:lnTo>
                    <a:pt x="85" y="107"/>
                  </a:lnTo>
                  <a:lnTo>
                    <a:pt x="87" y="106"/>
                  </a:lnTo>
                  <a:lnTo>
                    <a:pt x="90" y="105"/>
                  </a:lnTo>
                  <a:lnTo>
                    <a:pt x="94" y="103"/>
                  </a:lnTo>
                  <a:lnTo>
                    <a:pt x="97" y="102"/>
                  </a:lnTo>
                  <a:lnTo>
                    <a:pt x="101" y="101"/>
                  </a:lnTo>
                  <a:lnTo>
                    <a:pt x="103" y="99"/>
                  </a:lnTo>
                  <a:lnTo>
                    <a:pt x="106" y="98"/>
                  </a:lnTo>
                  <a:lnTo>
                    <a:pt x="109" y="98"/>
                  </a:lnTo>
                  <a:lnTo>
                    <a:pt x="113" y="96"/>
                  </a:lnTo>
                  <a:lnTo>
                    <a:pt x="115" y="95"/>
                  </a:lnTo>
                  <a:lnTo>
                    <a:pt x="118" y="94"/>
                  </a:lnTo>
                  <a:lnTo>
                    <a:pt x="122" y="94"/>
                  </a:lnTo>
                  <a:lnTo>
                    <a:pt x="125" y="92"/>
                  </a:lnTo>
                  <a:lnTo>
                    <a:pt x="127" y="91"/>
                  </a:lnTo>
                  <a:lnTo>
                    <a:pt x="131" y="91"/>
                  </a:lnTo>
                  <a:lnTo>
                    <a:pt x="134" y="90"/>
                  </a:lnTo>
                  <a:lnTo>
                    <a:pt x="138" y="90"/>
                  </a:lnTo>
                  <a:lnTo>
                    <a:pt x="140" y="88"/>
                  </a:lnTo>
                  <a:lnTo>
                    <a:pt x="143" y="88"/>
                  </a:lnTo>
                  <a:lnTo>
                    <a:pt x="146" y="88"/>
                  </a:lnTo>
                  <a:lnTo>
                    <a:pt x="150" y="88"/>
                  </a:lnTo>
                  <a:lnTo>
                    <a:pt x="152" y="88"/>
                  </a:lnTo>
                  <a:lnTo>
                    <a:pt x="155" y="88"/>
                  </a:lnTo>
                  <a:lnTo>
                    <a:pt x="159" y="88"/>
                  </a:lnTo>
                  <a:lnTo>
                    <a:pt x="162" y="88"/>
                  </a:lnTo>
                  <a:lnTo>
                    <a:pt x="164" y="88"/>
                  </a:lnTo>
                  <a:lnTo>
                    <a:pt x="167" y="88"/>
                  </a:lnTo>
                  <a:lnTo>
                    <a:pt x="170" y="87"/>
                  </a:lnTo>
                  <a:lnTo>
                    <a:pt x="171" y="87"/>
                  </a:lnTo>
                  <a:lnTo>
                    <a:pt x="174" y="85"/>
                  </a:lnTo>
                  <a:lnTo>
                    <a:pt x="176" y="85"/>
                  </a:lnTo>
                  <a:lnTo>
                    <a:pt x="179" y="81"/>
                  </a:lnTo>
                  <a:lnTo>
                    <a:pt x="179" y="79"/>
                  </a:lnTo>
                  <a:lnTo>
                    <a:pt x="176" y="76"/>
                  </a:lnTo>
                  <a:lnTo>
                    <a:pt x="175" y="72"/>
                  </a:lnTo>
                  <a:lnTo>
                    <a:pt x="172" y="69"/>
                  </a:lnTo>
                  <a:lnTo>
                    <a:pt x="170" y="67"/>
                  </a:lnTo>
                  <a:lnTo>
                    <a:pt x="166" y="63"/>
                  </a:lnTo>
                  <a:lnTo>
                    <a:pt x="163" y="61"/>
                  </a:lnTo>
                  <a:lnTo>
                    <a:pt x="158" y="58"/>
                  </a:lnTo>
                  <a:lnTo>
                    <a:pt x="155" y="55"/>
                  </a:lnTo>
                  <a:lnTo>
                    <a:pt x="150" y="51"/>
                  </a:lnTo>
                  <a:lnTo>
                    <a:pt x="146" y="48"/>
                  </a:lnTo>
                  <a:lnTo>
                    <a:pt x="140" y="44"/>
                  </a:lnTo>
                  <a:lnTo>
                    <a:pt x="135" y="41"/>
                  </a:lnTo>
                  <a:lnTo>
                    <a:pt x="131" y="39"/>
                  </a:lnTo>
                  <a:lnTo>
                    <a:pt x="127" y="36"/>
                  </a:lnTo>
                  <a:lnTo>
                    <a:pt x="122" y="33"/>
                  </a:lnTo>
                  <a:lnTo>
                    <a:pt x="119" y="30"/>
                  </a:lnTo>
                  <a:lnTo>
                    <a:pt x="115" y="28"/>
                  </a:lnTo>
                  <a:lnTo>
                    <a:pt x="111" y="26"/>
                  </a:lnTo>
                  <a:lnTo>
                    <a:pt x="107" y="25"/>
                  </a:lnTo>
                  <a:lnTo>
                    <a:pt x="105" y="23"/>
                  </a:lnTo>
                  <a:lnTo>
                    <a:pt x="101" y="21"/>
                  </a:lnTo>
                  <a:lnTo>
                    <a:pt x="101" y="21"/>
                  </a:lnTo>
                  <a:lnTo>
                    <a:pt x="99" y="19"/>
                  </a:lnTo>
                  <a:lnTo>
                    <a:pt x="99" y="18"/>
                  </a:lnTo>
                  <a:lnTo>
                    <a:pt x="99" y="14"/>
                  </a:lnTo>
                  <a:lnTo>
                    <a:pt x="101" y="11"/>
                  </a:lnTo>
                  <a:lnTo>
                    <a:pt x="103" y="6"/>
                  </a:lnTo>
                  <a:lnTo>
                    <a:pt x="106" y="3"/>
                  </a:lnTo>
                  <a:lnTo>
                    <a:pt x="109" y="1"/>
                  </a:lnTo>
                  <a:lnTo>
                    <a:pt x="111" y="0"/>
                  </a:lnTo>
                  <a:lnTo>
                    <a:pt x="115" y="0"/>
                  </a:lnTo>
                  <a:lnTo>
                    <a:pt x="119" y="0"/>
                  </a:lnTo>
                  <a:lnTo>
                    <a:pt x="121" y="0"/>
                  </a:lnTo>
                  <a:lnTo>
                    <a:pt x="123" y="0"/>
                  </a:lnTo>
                  <a:lnTo>
                    <a:pt x="126" y="1"/>
                  </a:lnTo>
                  <a:lnTo>
                    <a:pt x="128" y="3"/>
                  </a:lnTo>
                  <a:lnTo>
                    <a:pt x="131" y="4"/>
                  </a:lnTo>
                  <a:lnTo>
                    <a:pt x="135" y="7"/>
                  </a:lnTo>
                  <a:lnTo>
                    <a:pt x="139" y="8"/>
                  </a:lnTo>
                  <a:lnTo>
                    <a:pt x="143" y="12"/>
                  </a:lnTo>
                  <a:lnTo>
                    <a:pt x="147" y="15"/>
                  </a:lnTo>
                  <a:lnTo>
                    <a:pt x="151" y="18"/>
                  </a:lnTo>
                  <a:lnTo>
                    <a:pt x="155" y="21"/>
                  </a:lnTo>
                  <a:lnTo>
                    <a:pt x="160" y="25"/>
                  </a:lnTo>
                  <a:lnTo>
                    <a:pt x="164" y="28"/>
                  </a:lnTo>
                  <a:lnTo>
                    <a:pt x="168" y="32"/>
                  </a:lnTo>
                  <a:lnTo>
                    <a:pt x="172" y="36"/>
                  </a:lnTo>
                  <a:lnTo>
                    <a:pt x="176" y="40"/>
                  </a:lnTo>
                  <a:lnTo>
                    <a:pt x="180" y="44"/>
                  </a:lnTo>
                  <a:lnTo>
                    <a:pt x="184" y="48"/>
                  </a:lnTo>
                  <a:lnTo>
                    <a:pt x="188" y="52"/>
                  </a:lnTo>
                  <a:lnTo>
                    <a:pt x="191" y="56"/>
                  </a:lnTo>
                  <a:lnTo>
                    <a:pt x="195" y="61"/>
                  </a:lnTo>
                  <a:lnTo>
                    <a:pt x="197" y="65"/>
                  </a:lnTo>
                  <a:lnTo>
                    <a:pt x="201" y="69"/>
                  </a:lnTo>
                  <a:lnTo>
                    <a:pt x="204" y="73"/>
                  </a:lnTo>
                  <a:lnTo>
                    <a:pt x="205" y="76"/>
                  </a:lnTo>
                  <a:lnTo>
                    <a:pt x="208" y="80"/>
                  </a:lnTo>
                  <a:lnTo>
                    <a:pt x="209" y="83"/>
                  </a:lnTo>
                  <a:lnTo>
                    <a:pt x="211" y="87"/>
                  </a:lnTo>
                  <a:lnTo>
                    <a:pt x="212" y="90"/>
                  </a:lnTo>
                  <a:lnTo>
                    <a:pt x="212" y="92"/>
                  </a:lnTo>
                  <a:lnTo>
                    <a:pt x="212" y="95"/>
                  </a:lnTo>
                  <a:lnTo>
                    <a:pt x="212" y="96"/>
                  </a:lnTo>
                  <a:lnTo>
                    <a:pt x="209" y="99"/>
                  </a:lnTo>
                  <a:lnTo>
                    <a:pt x="207" y="102"/>
                  </a:lnTo>
                  <a:lnTo>
                    <a:pt x="204" y="103"/>
                  </a:lnTo>
                  <a:lnTo>
                    <a:pt x="203" y="105"/>
                  </a:lnTo>
                  <a:lnTo>
                    <a:pt x="200" y="105"/>
                  </a:lnTo>
                  <a:lnTo>
                    <a:pt x="196" y="106"/>
                  </a:lnTo>
                  <a:lnTo>
                    <a:pt x="194" y="106"/>
                  </a:lnTo>
                  <a:lnTo>
                    <a:pt x="190" y="106"/>
                  </a:lnTo>
                  <a:lnTo>
                    <a:pt x="186" y="107"/>
                  </a:lnTo>
                  <a:lnTo>
                    <a:pt x="183" y="107"/>
                  </a:lnTo>
                  <a:lnTo>
                    <a:pt x="178" y="107"/>
                  </a:lnTo>
                  <a:lnTo>
                    <a:pt x="174" y="109"/>
                  </a:lnTo>
                  <a:lnTo>
                    <a:pt x="168" y="109"/>
                  </a:lnTo>
                  <a:lnTo>
                    <a:pt x="164" y="110"/>
                  </a:lnTo>
                  <a:lnTo>
                    <a:pt x="160" y="110"/>
                  </a:lnTo>
                  <a:lnTo>
                    <a:pt x="158" y="110"/>
                  </a:lnTo>
                  <a:lnTo>
                    <a:pt x="155" y="110"/>
                  </a:lnTo>
                  <a:lnTo>
                    <a:pt x="152" y="110"/>
                  </a:lnTo>
                  <a:lnTo>
                    <a:pt x="150" y="110"/>
                  </a:lnTo>
                  <a:lnTo>
                    <a:pt x="146" y="112"/>
                  </a:lnTo>
                  <a:lnTo>
                    <a:pt x="143" y="112"/>
                  </a:lnTo>
                  <a:lnTo>
                    <a:pt x="140" y="113"/>
                  </a:lnTo>
                  <a:lnTo>
                    <a:pt x="136" y="113"/>
                  </a:lnTo>
                  <a:lnTo>
                    <a:pt x="134" y="114"/>
                  </a:lnTo>
                  <a:lnTo>
                    <a:pt x="130" y="114"/>
                  </a:lnTo>
                  <a:lnTo>
                    <a:pt x="127" y="116"/>
                  </a:lnTo>
                  <a:lnTo>
                    <a:pt x="123" y="116"/>
                  </a:lnTo>
                  <a:lnTo>
                    <a:pt x="119" y="117"/>
                  </a:lnTo>
                  <a:lnTo>
                    <a:pt x="117" y="117"/>
                  </a:lnTo>
                  <a:lnTo>
                    <a:pt x="113" y="118"/>
                  </a:lnTo>
                  <a:lnTo>
                    <a:pt x="109" y="118"/>
                  </a:lnTo>
                  <a:lnTo>
                    <a:pt x="105" y="120"/>
                  </a:lnTo>
                  <a:lnTo>
                    <a:pt x="101" y="121"/>
                  </a:lnTo>
                  <a:lnTo>
                    <a:pt x="98" y="123"/>
                  </a:lnTo>
                  <a:lnTo>
                    <a:pt x="93" y="123"/>
                  </a:lnTo>
                  <a:lnTo>
                    <a:pt x="89" y="124"/>
                  </a:lnTo>
                  <a:lnTo>
                    <a:pt x="85" y="125"/>
                  </a:lnTo>
                  <a:lnTo>
                    <a:pt x="81" y="127"/>
                  </a:lnTo>
                  <a:lnTo>
                    <a:pt x="77" y="128"/>
                  </a:lnTo>
                  <a:lnTo>
                    <a:pt x="71" y="129"/>
                  </a:lnTo>
                  <a:lnTo>
                    <a:pt x="67" y="132"/>
                  </a:lnTo>
                  <a:lnTo>
                    <a:pt x="63" y="134"/>
                  </a:lnTo>
                  <a:lnTo>
                    <a:pt x="59" y="135"/>
                  </a:lnTo>
                  <a:lnTo>
                    <a:pt x="54" y="138"/>
                  </a:lnTo>
                  <a:lnTo>
                    <a:pt x="50" y="139"/>
                  </a:lnTo>
                  <a:lnTo>
                    <a:pt x="45" y="142"/>
                  </a:lnTo>
                  <a:lnTo>
                    <a:pt x="0" y="158"/>
                  </a:lnTo>
                  <a:lnTo>
                    <a:pt x="17" y="149"/>
                  </a:lnTo>
                  <a:lnTo>
                    <a:pt x="17" y="149"/>
                  </a:lnTo>
                  <a:close/>
                </a:path>
              </a:pathLst>
            </a:custGeom>
            <a:solidFill>
              <a:srgbClr val="1A1A1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HN"/>
            </a:p>
          </p:txBody>
        </p:sp>
        <p:grpSp>
          <p:nvGrpSpPr>
            <p:cNvPr id="8" name="68 Grupo"/>
            <p:cNvGrpSpPr/>
            <p:nvPr/>
          </p:nvGrpSpPr>
          <p:grpSpPr>
            <a:xfrm>
              <a:off x="7053263" y="1792288"/>
              <a:ext cx="1849437" cy="2051050"/>
              <a:chOff x="7053263" y="1792288"/>
              <a:chExt cx="1849437" cy="2051050"/>
            </a:xfrm>
          </p:grpSpPr>
          <p:sp>
            <p:nvSpPr>
              <p:cNvPr id="29" name="Freeform 7"/>
              <p:cNvSpPr>
                <a:spLocks/>
              </p:cNvSpPr>
              <p:nvPr/>
            </p:nvSpPr>
            <p:spPr bwMode="auto">
              <a:xfrm>
                <a:off x="8845550" y="2362200"/>
                <a:ext cx="50800" cy="50800"/>
              </a:xfrm>
              <a:custGeom>
                <a:avLst/>
                <a:gdLst/>
                <a:ahLst/>
                <a:cxnLst>
                  <a:cxn ang="0">
                    <a:pos x="20" y="31"/>
                  </a:cxn>
                  <a:cxn ang="0">
                    <a:pos x="18" y="31"/>
                  </a:cxn>
                  <a:cxn ang="0">
                    <a:pos x="16" y="32"/>
                  </a:cxn>
                  <a:cxn ang="0">
                    <a:pos x="12" y="31"/>
                  </a:cxn>
                  <a:cxn ang="0">
                    <a:pos x="9" y="31"/>
                  </a:cxn>
                  <a:cxn ang="0">
                    <a:pos x="5" y="29"/>
                  </a:cxn>
                  <a:cxn ang="0">
                    <a:pos x="1" y="26"/>
                  </a:cxn>
                  <a:cxn ang="0">
                    <a:pos x="0" y="24"/>
                  </a:cxn>
                  <a:cxn ang="0">
                    <a:pos x="0" y="22"/>
                  </a:cxn>
                  <a:cxn ang="0">
                    <a:pos x="0" y="18"/>
                  </a:cxn>
                  <a:cxn ang="0">
                    <a:pos x="0" y="15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2" y="4"/>
                  </a:cxn>
                  <a:cxn ang="0">
                    <a:pos x="5" y="3"/>
                  </a:cxn>
                  <a:cxn ang="0">
                    <a:pos x="6" y="2"/>
                  </a:cxn>
                  <a:cxn ang="0">
                    <a:pos x="9" y="0"/>
                  </a:cxn>
                  <a:cxn ang="0">
                    <a:pos x="13" y="0"/>
                  </a:cxn>
                  <a:cxn ang="0">
                    <a:pos x="16" y="0"/>
                  </a:cxn>
                  <a:cxn ang="0">
                    <a:pos x="18" y="0"/>
                  </a:cxn>
                  <a:cxn ang="0">
                    <a:pos x="21" y="2"/>
                  </a:cxn>
                  <a:cxn ang="0">
                    <a:pos x="24" y="3"/>
                  </a:cxn>
                  <a:cxn ang="0">
                    <a:pos x="26" y="4"/>
                  </a:cxn>
                  <a:cxn ang="0">
                    <a:pos x="29" y="7"/>
                  </a:cxn>
                  <a:cxn ang="0">
                    <a:pos x="32" y="11"/>
                  </a:cxn>
                  <a:cxn ang="0">
                    <a:pos x="30" y="14"/>
                  </a:cxn>
                  <a:cxn ang="0">
                    <a:pos x="30" y="18"/>
                  </a:cxn>
                  <a:cxn ang="0">
                    <a:pos x="30" y="20"/>
                  </a:cxn>
                  <a:cxn ang="0">
                    <a:pos x="30" y="22"/>
                  </a:cxn>
                  <a:cxn ang="0">
                    <a:pos x="30" y="25"/>
                  </a:cxn>
                  <a:cxn ang="0">
                    <a:pos x="30" y="26"/>
                  </a:cxn>
                  <a:cxn ang="0">
                    <a:pos x="24" y="29"/>
                  </a:cxn>
                  <a:cxn ang="0">
                    <a:pos x="20" y="31"/>
                  </a:cxn>
                  <a:cxn ang="0">
                    <a:pos x="20" y="31"/>
                  </a:cxn>
                </a:cxnLst>
                <a:rect l="0" t="0" r="r" b="b"/>
                <a:pathLst>
                  <a:path w="32" h="32">
                    <a:moveTo>
                      <a:pt x="20" y="31"/>
                    </a:moveTo>
                    <a:lnTo>
                      <a:pt x="18" y="31"/>
                    </a:lnTo>
                    <a:lnTo>
                      <a:pt x="16" y="32"/>
                    </a:lnTo>
                    <a:lnTo>
                      <a:pt x="12" y="31"/>
                    </a:lnTo>
                    <a:lnTo>
                      <a:pt x="9" y="31"/>
                    </a:lnTo>
                    <a:lnTo>
                      <a:pt x="5" y="29"/>
                    </a:lnTo>
                    <a:lnTo>
                      <a:pt x="1" y="26"/>
                    </a:lnTo>
                    <a:lnTo>
                      <a:pt x="0" y="24"/>
                    </a:lnTo>
                    <a:lnTo>
                      <a:pt x="0" y="22"/>
                    </a:lnTo>
                    <a:lnTo>
                      <a:pt x="0" y="18"/>
                    </a:lnTo>
                    <a:lnTo>
                      <a:pt x="0" y="15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2" y="4"/>
                    </a:lnTo>
                    <a:lnTo>
                      <a:pt x="5" y="3"/>
                    </a:lnTo>
                    <a:lnTo>
                      <a:pt x="6" y="2"/>
                    </a:lnTo>
                    <a:lnTo>
                      <a:pt x="9" y="0"/>
                    </a:lnTo>
                    <a:lnTo>
                      <a:pt x="13" y="0"/>
                    </a:lnTo>
                    <a:lnTo>
                      <a:pt x="16" y="0"/>
                    </a:lnTo>
                    <a:lnTo>
                      <a:pt x="18" y="0"/>
                    </a:lnTo>
                    <a:lnTo>
                      <a:pt x="21" y="2"/>
                    </a:lnTo>
                    <a:lnTo>
                      <a:pt x="24" y="3"/>
                    </a:lnTo>
                    <a:lnTo>
                      <a:pt x="26" y="4"/>
                    </a:lnTo>
                    <a:lnTo>
                      <a:pt x="29" y="7"/>
                    </a:lnTo>
                    <a:lnTo>
                      <a:pt x="32" y="11"/>
                    </a:lnTo>
                    <a:lnTo>
                      <a:pt x="30" y="14"/>
                    </a:lnTo>
                    <a:lnTo>
                      <a:pt x="30" y="18"/>
                    </a:lnTo>
                    <a:lnTo>
                      <a:pt x="30" y="20"/>
                    </a:lnTo>
                    <a:lnTo>
                      <a:pt x="30" y="22"/>
                    </a:lnTo>
                    <a:lnTo>
                      <a:pt x="30" y="25"/>
                    </a:lnTo>
                    <a:lnTo>
                      <a:pt x="30" y="26"/>
                    </a:lnTo>
                    <a:lnTo>
                      <a:pt x="24" y="29"/>
                    </a:lnTo>
                    <a:lnTo>
                      <a:pt x="20" y="31"/>
                    </a:lnTo>
                    <a:lnTo>
                      <a:pt x="20" y="31"/>
                    </a:ln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HN"/>
              </a:p>
            </p:txBody>
          </p:sp>
          <p:sp>
            <p:nvSpPr>
              <p:cNvPr id="30" name="Freeform 8"/>
              <p:cNvSpPr>
                <a:spLocks/>
              </p:cNvSpPr>
              <p:nvPr/>
            </p:nvSpPr>
            <p:spPr bwMode="auto">
              <a:xfrm>
                <a:off x="7975600" y="2303463"/>
                <a:ext cx="566738" cy="585788"/>
              </a:xfrm>
              <a:custGeom>
                <a:avLst/>
                <a:gdLst/>
                <a:ahLst/>
                <a:cxnLst>
                  <a:cxn ang="0">
                    <a:pos x="26" y="365"/>
                  </a:cxn>
                  <a:cxn ang="0">
                    <a:pos x="16" y="355"/>
                  </a:cxn>
                  <a:cxn ang="0">
                    <a:pos x="8" y="350"/>
                  </a:cxn>
                  <a:cxn ang="0">
                    <a:pos x="0" y="343"/>
                  </a:cxn>
                  <a:cxn ang="0">
                    <a:pos x="5" y="337"/>
                  </a:cxn>
                  <a:cxn ang="0">
                    <a:pos x="12" y="329"/>
                  </a:cxn>
                  <a:cxn ang="0">
                    <a:pos x="21" y="318"/>
                  </a:cxn>
                  <a:cxn ang="0">
                    <a:pos x="33" y="306"/>
                  </a:cxn>
                  <a:cxn ang="0">
                    <a:pos x="46" y="291"/>
                  </a:cxn>
                  <a:cxn ang="0">
                    <a:pos x="62" y="273"/>
                  </a:cxn>
                  <a:cxn ang="0">
                    <a:pos x="78" y="255"/>
                  </a:cxn>
                  <a:cxn ang="0">
                    <a:pos x="95" y="234"/>
                  </a:cxn>
                  <a:cxn ang="0">
                    <a:pos x="115" y="214"/>
                  </a:cxn>
                  <a:cxn ang="0">
                    <a:pos x="135" y="193"/>
                  </a:cxn>
                  <a:cxn ang="0">
                    <a:pos x="155" y="171"/>
                  </a:cxn>
                  <a:cxn ang="0">
                    <a:pos x="175" y="149"/>
                  </a:cxn>
                  <a:cxn ang="0">
                    <a:pos x="196" y="127"/>
                  </a:cxn>
                  <a:cxn ang="0">
                    <a:pos x="216" y="106"/>
                  </a:cxn>
                  <a:cxn ang="0">
                    <a:pos x="237" y="85"/>
                  </a:cxn>
                  <a:cxn ang="0">
                    <a:pos x="256" y="65"/>
                  </a:cxn>
                  <a:cxn ang="0">
                    <a:pos x="276" y="47"/>
                  </a:cxn>
                  <a:cxn ang="0">
                    <a:pos x="293" y="30"/>
                  </a:cxn>
                  <a:cxn ang="0">
                    <a:pos x="310" y="15"/>
                  </a:cxn>
                  <a:cxn ang="0">
                    <a:pos x="325" y="3"/>
                  </a:cxn>
                  <a:cxn ang="0">
                    <a:pos x="335" y="3"/>
                  </a:cxn>
                  <a:cxn ang="0">
                    <a:pos x="342" y="11"/>
                  </a:cxn>
                  <a:cxn ang="0">
                    <a:pos x="351" y="22"/>
                  </a:cxn>
                  <a:cxn ang="0">
                    <a:pos x="355" y="34"/>
                  </a:cxn>
                  <a:cxn ang="0">
                    <a:pos x="357" y="46"/>
                  </a:cxn>
                  <a:cxn ang="0">
                    <a:pos x="357" y="54"/>
                  </a:cxn>
                  <a:cxn ang="0">
                    <a:pos x="354" y="62"/>
                  </a:cxn>
                  <a:cxn ang="0">
                    <a:pos x="351" y="72"/>
                  </a:cxn>
                  <a:cxn ang="0">
                    <a:pos x="349" y="80"/>
                  </a:cxn>
                  <a:cxn ang="0">
                    <a:pos x="346" y="90"/>
                  </a:cxn>
                  <a:cxn ang="0">
                    <a:pos x="343" y="99"/>
                  </a:cxn>
                  <a:cxn ang="0">
                    <a:pos x="339" y="107"/>
                  </a:cxn>
                  <a:cxn ang="0">
                    <a:pos x="335" y="119"/>
                  </a:cxn>
                  <a:cxn ang="0">
                    <a:pos x="333" y="127"/>
                  </a:cxn>
                  <a:cxn ang="0">
                    <a:pos x="331" y="128"/>
                  </a:cxn>
                  <a:cxn ang="0">
                    <a:pos x="322" y="132"/>
                  </a:cxn>
                  <a:cxn ang="0">
                    <a:pos x="314" y="138"/>
                  </a:cxn>
                  <a:cxn ang="0">
                    <a:pos x="306" y="142"/>
                  </a:cxn>
                  <a:cxn ang="0">
                    <a:pos x="297" y="149"/>
                  </a:cxn>
                  <a:cxn ang="0">
                    <a:pos x="286" y="154"/>
                  </a:cxn>
                  <a:cxn ang="0">
                    <a:pos x="273" y="163"/>
                  </a:cxn>
                  <a:cxn ang="0">
                    <a:pos x="260" y="172"/>
                  </a:cxn>
                  <a:cxn ang="0">
                    <a:pos x="247" y="182"/>
                  </a:cxn>
                  <a:cxn ang="0">
                    <a:pos x="231" y="192"/>
                  </a:cxn>
                  <a:cxn ang="0">
                    <a:pos x="215" y="203"/>
                  </a:cxn>
                  <a:cxn ang="0">
                    <a:pos x="199" y="216"/>
                  </a:cxn>
                  <a:cxn ang="0">
                    <a:pos x="182" y="229"/>
                  </a:cxn>
                  <a:cxn ang="0">
                    <a:pos x="163" y="242"/>
                  </a:cxn>
                  <a:cxn ang="0">
                    <a:pos x="144" y="258"/>
                  </a:cxn>
                  <a:cxn ang="0">
                    <a:pos x="126" y="274"/>
                  </a:cxn>
                  <a:cxn ang="0">
                    <a:pos x="107" y="291"/>
                  </a:cxn>
                  <a:cxn ang="0">
                    <a:pos x="86" y="309"/>
                  </a:cxn>
                  <a:cxn ang="0">
                    <a:pos x="67" y="328"/>
                  </a:cxn>
                  <a:cxn ang="0">
                    <a:pos x="30" y="369"/>
                  </a:cxn>
                </a:cxnLst>
                <a:rect l="0" t="0" r="r" b="b"/>
                <a:pathLst>
                  <a:path w="357" h="369">
                    <a:moveTo>
                      <a:pt x="30" y="369"/>
                    </a:moveTo>
                    <a:lnTo>
                      <a:pt x="29" y="368"/>
                    </a:lnTo>
                    <a:lnTo>
                      <a:pt x="26" y="365"/>
                    </a:lnTo>
                    <a:lnTo>
                      <a:pt x="22" y="361"/>
                    </a:lnTo>
                    <a:lnTo>
                      <a:pt x="18" y="358"/>
                    </a:lnTo>
                    <a:lnTo>
                      <a:pt x="16" y="355"/>
                    </a:lnTo>
                    <a:lnTo>
                      <a:pt x="13" y="354"/>
                    </a:lnTo>
                    <a:lnTo>
                      <a:pt x="10" y="351"/>
                    </a:lnTo>
                    <a:lnTo>
                      <a:pt x="8" y="350"/>
                    </a:lnTo>
                    <a:lnTo>
                      <a:pt x="4" y="347"/>
                    </a:lnTo>
                    <a:lnTo>
                      <a:pt x="0" y="344"/>
                    </a:lnTo>
                    <a:lnTo>
                      <a:pt x="0" y="343"/>
                    </a:lnTo>
                    <a:lnTo>
                      <a:pt x="2" y="342"/>
                    </a:lnTo>
                    <a:lnTo>
                      <a:pt x="4" y="339"/>
                    </a:lnTo>
                    <a:lnTo>
                      <a:pt x="5" y="337"/>
                    </a:lnTo>
                    <a:lnTo>
                      <a:pt x="8" y="335"/>
                    </a:lnTo>
                    <a:lnTo>
                      <a:pt x="10" y="332"/>
                    </a:lnTo>
                    <a:lnTo>
                      <a:pt x="12" y="329"/>
                    </a:lnTo>
                    <a:lnTo>
                      <a:pt x="14" y="325"/>
                    </a:lnTo>
                    <a:lnTo>
                      <a:pt x="17" y="322"/>
                    </a:lnTo>
                    <a:lnTo>
                      <a:pt x="21" y="318"/>
                    </a:lnTo>
                    <a:lnTo>
                      <a:pt x="25" y="314"/>
                    </a:lnTo>
                    <a:lnTo>
                      <a:pt x="29" y="310"/>
                    </a:lnTo>
                    <a:lnTo>
                      <a:pt x="33" y="306"/>
                    </a:lnTo>
                    <a:lnTo>
                      <a:pt x="37" y="300"/>
                    </a:lnTo>
                    <a:lnTo>
                      <a:pt x="42" y="295"/>
                    </a:lnTo>
                    <a:lnTo>
                      <a:pt x="46" y="291"/>
                    </a:lnTo>
                    <a:lnTo>
                      <a:pt x="51" y="285"/>
                    </a:lnTo>
                    <a:lnTo>
                      <a:pt x="57" y="280"/>
                    </a:lnTo>
                    <a:lnTo>
                      <a:pt x="62" y="273"/>
                    </a:lnTo>
                    <a:lnTo>
                      <a:pt x="67" y="267"/>
                    </a:lnTo>
                    <a:lnTo>
                      <a:pt x="73" y="260"/>
                    </a:lnTo>
                    <a:lnTo>
                      <a:pt x="78" y="255"/>
                    </a:lnTo>
                    <a:lnTo>
                      <a:pt x="83" y="248"/>
                    </a:lnTo>
                    <a:lnTo>
                      <a:pt x="90" y="241"/>
                    </a:lnTo>
                    <a:lnTo>
                      <a:pt x="95" y="234"/>
                    </a:lnTo>
                    <a:lnTo>
                      <a:pt x="102" y="229"/>
                    </a:lnTo>
                    <a:lnTo>
                      <a:pt x="109" y="220"/>
                    </a:lnTo>
                    <a:lnTo>
                      <a:pt x="115" y="214"/>
                    </a:lnTo>
                    <a:lnTo>
                      <a:pt x="122" y="207"/>
                    </a:lnTo>
                    <a:lnTo>
                      <a:pt x="128" y="200"/>
                    </a:lnTo>
                    <a:lnTo>
                      <a:pt x="135" y="193"/>
                    </a:lnTo>
                    <a:lnTo>
                      <a:pt x="142" y="185"/>
                    </a:lnTo>
                    <a:lnTo>
                      <a:pt x="148" y="178"/>
                    </a:lnTo>
                    <a:lnTo>
                      <a:pt x="155" y="171"/>
                    </a:lnTo>
                    <a:lnTo>
                      <a:pt x="162" y="163"/>
                    </a:lnTo>
                    <a:lnTo>
                      <a:pt x="168" y="156"/>
                    </a:lnTo>
                    <a:lnTo>
                      <a:pt x="175" y="149"/>
                    </a:lnTo>
                    <a:lnTo>
                      <a:pt x="183" y="142"/>
                    </a:lnTo>
                    <a:lnTo>
                      <a:pt x="189" y="134"/>
                    </a:lnTo>
                    <a:lnTo>
                      <a:pt x="196" y="127"/>
                    </a:lnTo>
                    <a:lnTo>
                      <a:pt x="203" y="120"/>
                    </a:lnTo>
                    <a:lnTo>
                      <a:pt x="209" y="113"/>
                    </a:lnTo>
                    <a:lnTo>
                      <a:pt x="216" y="106"/>
                    </a:lnTo>
                    <a:lnTo>
                      <a:pt x="223" y="98"/>
                    </a:lnTo>
                    <a:lnTo>
                      <a:pt x="231" y="92"/>
                    </a:lnTo>
                    <a:lnTo>
                      <a:pt x="237" y="85"/>
                    </a:lnTo>
                    <a:lnTo>
                      <a:pt x="244" y="79"/>
                    </a:lnTo>
                    <a:lnTo>
                      <a:pt x="251" y="72"/>
                    </a:lnTo>
                    <a:lnTo>
                      <a:pt x="256" y="65"/>
                    </a:lnTo>
                    <a:lnTo>
                      <a:pt x="264" y="59"/>
                    </a:lnTo>
                    <a:lnTo>
                      <a:pt x="269" y="52"/>
                    </a:lnTo>
                    <a:lnTo>
                      <a:pt x="276" y="47"/>
                    </a:lnTo>
                    <a:lnTo>
                      <a:pt x="281" y="41"/>
                    </a:lnTo>
                    <a:lnTo>
                      <a:pt x="288" y="36"/>
                    </a:lnTo>
                    <a:lnTo>
                      <a:pt x="293" y="30"/>
                    </a:lnTo>
                    <a:lnTo>
                      <a:pt x="300" y="25"/>
                    </a:lnTo>
                    <a:lnTo>
                      <a:pt x="305" y="19"/>
                    </a:lnTo>
                    <a:lnTo>
                      <a:pt x="310" y="15"/>
                    </a:lnTo>
                    <a:lnTo>
                      <a:pt x="316" y="11"/>
                    </a:lnTo>
                    <a:lnTo>
                      <a:pt x="321" y="7"/>
                    </a:lnTo>
                    <a:lnTo>
                      <a:pt x="325" y="3"/>
                    </a:lnTo>
                    <a:lnTo>
                      <a:pt x="330" y="0"/>
                    </a:lnTo>
                    <a:lnTo>
                      <a:pt x="331" y="0"/>
                    </a:lnTo>
                    <a:lnTo>
                      <a:pt x="335" y="3"/>
                    </a:lnTo>
                    <a:lnTo>
                      <a:pt x="337" y="6"/>
                    </a:lnTo>
                    <a:lnTo>
                      <a:pt x="339" y="8"/>
                    </a:lnTo>
                    <a:lnTo>
                      <a:pt x="342" y="11"/>
                    </a:lnTo>
                    <a:lnTo>
                      <a:pt x="346" y="15"/>
                    </a:lnTo>
                    <a:lnTo>
                      <a:pt x="349" y="18"/>
                    </a:lnTo>
                    <a:lnTo>
                      <a:pt x="351" y="22"/>
                    </a:lnTo>
                    <a:lnTo>
                      <a:pt x="353" y="26"/>
                    </a:lnTo>
                    <a:lnTo>
                      <a:pt x="355" y="30"/>
                    </a:lnTo>
                    <a:lnTo>
                      <a:pt x="355" y="34"/>
                    </a:lnTo>
                    <a:lnTo>
                      <a:pt x="357" y="40"/>
                    </a:lnTo>
                    <a:lnTo>
                      <a:pt x="357" y="43"/>
                    </a:lnTo>
                    <a:lnTo>
                      <a:pt x="357" y="46"/>
                    </a:lnTo>
                    <a:lnTo>
                      <a:pt x="357" y="48"/>
                    </a:lnTo>
                    <a:lnTo>
                      <a:pt x="357" y="51"/>
                    </a:lnTo>
                    <a:lnTo>
                      <a:pt x="357" y="54"/>
                    </a:lnTo>
                    <a:lnTo>
                      <a:pt x="355" y="57"/>
                    </a:lnTo>
                    <a:lnTo>
                      <a:pt x="355" y="59"/>
                    </a:lnTo>
                    <a:lnTo>
                      <a:pt x="354" y="62"/>
                    </a:lnTo>
                    <a:lnTo>
                      <a:pt x="354" y="65"/>
                    </a:lnTo>
                    <a:lnTo>
                      <a:pt x="353" y="68"/>
                    </a:lnTo>
                    <a:lnTo>
                      <a:pt x="351" y="72"/>
                    </a:lnTo>
                    <a:lnTo>
                      <a:pt x="351" y="74"/>
                    </a:lnTo>
                    <a:lnTo>
                      <a:pt x="350" y="77"/>
                    </a:lnTo>
                    <a:lnTo>
                      <a:pt x="349" y="80"/>
                    </a:lnTo>
                    <a:lnTo>
                      <a:pt x="349" y="83"/>
                    </a:lnTo>
                    <a:lnTo>
                      <a:pt x="347" y="87"/>
                    </a:lnTo>
                    <a:lnTo>
                      <a:pt x="346" y="90"/>
                    </a:lnTo>
                    <a:lnTo>
                      <a:pt x="345" y="92"/>
                    </a:lnTo>
                    <a:lnTo>
                      <a:pt x="343" y="96"/>
                    </a:lnTo>
                    <a:lnTo>
                      <a:pt x="343" y="99"/>
                    </a:lnTo>
                    <a:lnTo>
                      <a:pt x="342" y="102"/>
                    </a:lnTo>
                    <a:lnTo>
                      <a:pt x="341" y="105"/>
                    </a:lnTo>
                    <a:lnTo>
                      <a:pt x="339" y="107"/>
                    </a:lnTo>
                    <a:lnTo>
                      <a:pt x="339" y="110"/>
                    </a:lnTo>
                    <a:lnTo>
                      <a:pt x="337" y="114"/>
                    </a:lnTo>
                    <a:lnTo>
                      <a:pt x="335" y="119"/>
                    </a:lnTo>
                    <a:lnTo>
                      <a:pt x="334" y="123"/>
                    </a:lnTo>
                    <a:lnTo>
                      <a:pt x="333" y="125"/>
                    </a:lnTo>
                    <a:lnTo>
                      <a:pt x="333" y="127"/>
                    </a:lnTo>
                    <a:lnTo>
                      <a:pt x="333" y="128"/>
                    </a:lnTo>
                    <a:lnTo>
                      <a:pt x="331" y="128"/>
                    </a:lnTo>
                    <a:lnTo>
                      <a:pt x="331" y="128"/>
                    </a:lnTo>
                    <a:lnTo>
                      <a:pt x="329" y="130"/>
                    </a:lnTo>
                    <a:lnTo>
                      <a:pt x="326" y="131"/>
                    </a:lnTo>
                    <a:lnTo>
                      <a:pt x="322" y="132"/>
                    </a:lnTo>
                    <a:lnTo>
                      <a:pt x="318" y="135"/>
                    </a:lnTo>
                    <a:lnTo>
                      <a:pt x="317" y="136"/>
                    </a:lnTo>
                    <a:lnTo>
                      <a:pt x="314" y="138"/>
                    </a:lnTo>
                    <a:lnTo>
                      <a:pt x="312" y="139"/>
                    </a:lnTo>
                    <a:lnTo>
                      <a:pt x="309" y="141"/>
                    </a:lnTo>
                    <a:lnTo>
                      <a:pt x="306" y="142"/>
                    </a:lnTo>
                    <a:lnTo>
                      <a:pt x="304" y="143"/>
                    </a:lnTo>
                    <a:lnTo>
                      <a:pt x="300" y="146"/>
                    </a:lnTo>
                    <a:lnTo>
                      <a:pt x="297" y="149"/>
                    </a:lnTo>
                    <a:lnTo>
                      <a:pt x="293" y="150"/>
                    </a:lnTo>
                    <a:lnTo>
                      <a:pt x="289" y="153"/>
                    </a:lnTo>
                    <a:lnTo>
                      <a:pt x="286" y="154"/>
                    </a:lnTo>
                    <a:lnTo>
                      <a:pt x="282" y="157"/>
                    </a:lnTo>
                    <a:lnTo>
                      <a:pt x="277" y="160"/>
                    </a:lnTo>
                    <a:lnTo>
                      <a:pt x="273" y="163"/>
                    </a:lnTo>
                    <a:lnTo>
                      <a:pt x="269" y="165"/>
                    </a:lnTo>
                    <a:lnTo>
                      <a:pt x="265" y="169"/>
                    </a:lnTo>
                    <a:lnTo>
                      <a:pt x="260" y="172"/>
                    </a:lnTo>
                    <a:lnTo>
                      <a:pt x="256" y="175"/>
                    </a:lnTo>
                    <a:lnTo>
                      <a:pt x="252" y="178"/>
                    </a:lnTo>
                    <a:lnTo>
                      <a:pt x="247" y="182"/>
                    </a:lnTo>
                    <a:lnTo>
                      <a:pt x="241" y="185"/>
                    </a:lnTo>
                    <a:lnTo>
                      <a:pt x="236" y="189"/>
                    </a:lnTo>
                    <a:lnTo>
                      <a:pt x="231" y="192"/>
                    </a:lnTo>
                    <a:lnTo>
                      <a:pt x="227" y="196"/>
                    </a:lnTo>
                    <a:lnTo>
                      <a:pt x="220" y="198"/>
                    </a:lnTo>
                    <a:lnTo>
                      <a:pt x="215" y="203"/>
                    </a:lnTo>
                    <a:lnTo>
                      <a:pt x="209" y="208"/>
                    </a:lnTo>
                    <a:lnTo>
                      <a:pt x="204" y="212"/>
                    </a:lnTo>
                    <a:lnTo>
                      <a:pt x="199" y="216"/>
                    </a:lnTo>
                    <a:lnTo>
                      <a:pt x="192" y="220"/>
                    </a:lnTo>
                    <a:lnTo>
                      <a:pt x="187" y="225"/>
                    </a:lnTo>
                    <a:lnTo>
                      <a:pt x="182" y="229"/>
                    </a:lnTo>
                    <a:lnTo>
                      <a:pt x="175" y="233"/>
                    </a:lnTo>
                    <a:lnTo>
                      <a:pt x="170" y="238"/>
                    </a:lnTo>
                    <a:lnTo>
                      <a:pt x="163" y="242"/>
                    </a:lnTo>
                    <a:lnTo>
                      <a:pt x="158" y="248"/>
                    </a:lnTo>
                    <a:lnTo>
                      <a:pt x="151" y="253"/>
                    </a:lnTo>
                    <a:lnTo>
                      <a:pt x="144" y="258"/>
                    </a:lnTo>
                    <a:lnTo>
                      <a:pt x="138" y="263"/>
                    </a:lnTo>
                    <a:lnTo>
                      <a:pt x="132" y="269"/>
                    </a:lnTo>
                    <a:lnTo>
                      <a:pt x="126" y="274"/>
                    </a:lnTo>
                    <a:lnTo>
                      <a:pt x="119" y="280"/>
                    </a:lnTo>
                    <a:lnTo>
                      <a:pt x="113" y="285"/>
                    </a:lnTo>
                    <a:lnTo>
                      <a:pt x="107" y="291"/>
                    </a:lnTo>
                    <a:lnTo>
                      <a:pt x="99" y="296"/>
                    </a:lnTo>
                    <a:lnTo>
                      <a:pt x="93" y="303"/>
                    </a:lnTo>
                    <a:lnTo>
                      <a:pt x="86" y="309"/>
                    </a:lnTo>
                    <a:lnTo>
                      <a:pt x="79" y="315"/>
                    </a:lnTo>
                    <a:lnTo>
                      <a:pt x="73" y="321"/>
                    </a:lnTo>
                    <a:lnTo>
                      <a:pt x="67" y="328"/>
                    </a:lnTo>
                    <a:lnTo>
                      <a:pt x="59" y="333"/>
                    </a:lnTo>
                    <a:lnTo>
                      <a:pt x="54" y="340"/>
                    </a:lnTo>
                    <a:lnTo>
                      <a:pt x="30" y="369"/>
                    </a:lnTo>
                    <a:lnTo>
                      <a:pt x="30" y="369"/>
                    </a:lnTo>
                    <a:close/>
                  </a:path>
                </a:pathLst>
              </a:custGeom>
              <a:solidFill>
                <a:srgbClr val="B0EBE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HN"/>
              </a:p>
            </p:txBody>
          </p:sp>
          <p:sp>
            <p:nvSpPr>
              <p:cNvPr id="31" name="Freeform 9"/>
              <p:cNvSpPr>
                <a:spLocks/>
              </p:cNvSpPr>
              <p:nvPr/>
            </p:nvSpPr>
            <p:spPr bwMode="auto">
              <a:xfrm>
                <a:off x="7454900" y="2117725"/>
                <a:ext cx="328613" cy="566738"/>
              </a:xfrm>
              <a:custGeom>
                <a:avLst/>
                <a:gdLst/>
                <a:ahLst/>
                <a:cxnLst>
                  <a:cxn ang="0">
                    <a:pos x="52" y="7"/>
                  </a:cxn>
                  <a:cxn ang="0">
                    <a:pos x="61" y="21"/>
                  </a:cxn>
                  <a:cxn ang="0">
                    <a:pos x="69" y="33"/>
                  </a:cxn>
                  <a:cxn ang="0">
                    <a:pos x="77" y="45"/>
                  </a:cxn>
                  <a:cxn ang="0">
                    <a:pos x="85" y="58"/>
                  </a:cxn>
                  <a:cxn ang="0">
                    <a:pos x="94" y="72"/>
                  </a:cxn>
                  <a:cxn ang="0">
                    <a:pos x="103" y="87"/>
                  </a:cxn>
                  <a:cxn ang="0">
                    <a:pos x="113" y="102"/>
                  </a:cxn>
                  <a:cxn ang="0">
                    <a:pos x="122" y="120"/>
                  </a:cxn>
                  <a:cxn ang="0">
                    <a:pos x="131" y="136"/>
                  </a:cxn>
                  <a:cxn ang="0">
                    <a:pos x="141" y="154"/>
                  </a:cxn>
                  <a:cxn ang="0">
                    <a:pos x="150" y="172"/>
                  </a:cxn>
                  <a:cxn ang="0">
                    <a:pos x="158" y="191"/>
                  </a:cxn>
                  <a:cxn ang="0">
                    <a:pos x="165" y="208"/>
                  </a:cxn>
                  <a:cxn ang="0">
                    <a:pos x="171" y="226"/>
                  </a:cxn>
                  <a:cxn ang="0">
                    <a:pos x="176" y="241"/>
                  </a:cxn>
                  <a:cxn ang="0">
                    <a:pos x="182" y="256"/>
                  </a:cxn>
                  <a:cxn ang="0">
                    <a:pos x="186" y="269"/>
                  </a:cxn>
                  <a:cxn ang="0">
                    <a:pos x="190" y="281"/>
                  </a:cxn>
                  <a:cxn ang="0">
                    <a:pos x="194" y="293"/>
                  </a:cxn>
                  <a:cxn ang="0">
                    <a:pos x="199" y="310"/>
                  </a:cxn>
                  <a:cxn ang="0">
                    <a:pos x="203" y="325"/>
                  </a:cxn>
                  <a:cxn ang="0">
                    <a:pos x="206" y="337"/>
                  </a:cxn>
                  <a:cxn ang="0">
                    <a:pos x="207" y="343"/>
                  </a:cxn>
                  <a:cxn ang="0">
                    <a:pos x="206" y="353"/>
                  </a:cxn>
                  <a:cxn ang="0">
                    <a:pos x="200" y="357"/>
                  </a:cxn>
                  <a:cxn ang="0">
                    <a:pos x="196" y="346"/>
                  </a:cxn>
                  <a:cxn ang="0">
                    <a:pos x="191" y="333"/>
                  </a:cxn>
                  <a:cxn ang="0">
                    <a:pos x="186" y="321"/>
                  </a:cxn>
                  <a:cxn ang="0">
                    <a:pos x="180" y="307"/>
                  </a:cxn>
                  <a:cxn ang="0">
                    <a:pos x="174" y="291"/>
                  </a:cxn>
                  <a:cxn ang="0">
                    <a:pos x="166" y="274"/>
                  </a:cxn>
                  <a:cxn ang="0">
                    <a:pos x="158" y="255"/>
                  </a:cxn>
                  <a:cxn ang="0">
                    <a:pos x="150" y="237"/>
                  </a:cxn>
                  <a:cxn ang="0">
                    <a:pos x="141" y="218"/>
                  </a:cxn>
                  <a:cxn ang="0">
                    <a:pos x="131" y="198"/>
                  </a:cxn>
                  <a:cxn ang="0">
                    <a:pos x="121" y="179"/>
                  </a:cxn>
                  <a:cxn ang="0">
                    <a:pos x="111" y="163"/>
                  </a:cxn>
                  <a:cxn ang="0">
                    <a:pos x="102" y="146"/>
                  </a:cxn>
                  <a:cxn ang="0">
                    <a:pos x="93" y="131"/>
                  </a:cxn>
                  <a:cxn ang="0">
                    <a:pos x="84" y="117"/>
                  </a:cxn>
                  <a:cxn ang="0">
                    <a:pos x="74" y="105"/>
                  </a:cxn>
                  <a:cxn ang="0">
                    <a:pos x="65" y="92"/>
                  </a:cxn>
                  <a:cxn ang="0">
                    <a:pos x="57" y="81"/>
                  </a:cxn>
                  <a:cxn ang="0">
                    <a:pos x="49" y="70"/>
                  </a:cxn>
                  <a:cxn ang="0">
                    <a:pos x="36" y="54"/>
                  </a:cxn>
                  <a:cxn ang="0">
                    <a:pos x="23" y="37"/>
                  </a:cxn>
                  <a:cxn ang="0">
                    <a:pos x="12" y="26"/>
                  </a:cxn>
                  <a:cxn ang="0">
                    <a:pos x="3" y="15"/>
                  </a:cxn>
                  <a:cxn ang="0">
                    <a:pos x="3" y="11"/>
                  </a:cxn>
                  <a:cxn ang="0">
                    <a:pos x="12" y="11"/>
                  </a:cxn>
                  <a:cxn ang="0">
                    <a:pos x="23" y="10"/>
                  </a:cxn>
                  <a:cxn ang="0">
                    <a:pos x="36" y="7"/>
                  </a:cxn>
                </a:cxnLst>
                <a:rect l="0" t="0" r="r" b="b"/>
                <a:pathLst>
                  <a:path w="207" h="357">
                    <a:moveTo>
                      <a:pt x="46" y="0"/>
                    </a:moveTo>
                    <a:lnTo>
                      <a:pt x="46" y="1"/>
                    </a:lnTo>
                    <a:lnTo>
                      <a:pt x="49" y="6"/>
                    </a:lnTo>
                    <a:lnTo>
                      <a:pt x="52" y="7"/>
                    </a:lnTo>
                    <a:lnTo>
                      <a:pt x="53" y="10"/>
                    </a:lnTo>
                    <a:lnTo>
                      <a:pt x="56" y="12"/>
                    </a:lnTo>
                    <a:lnTo>
                      <a:pt x="58" y="17"/>
                    </a:lnTo>
                    <a:lnTo>
                      <a:pt x="61" y="21"/>
                    </a:lnTo>
                    <a:lnTo>
                      <a:pt x="64" y="26"/>
                    </a:lnTo>
                    <a:lnTo>
                      <a:pt x="65" y="28"/>
                    </a:lnTo>
                    <a:lnTo>
                      <a:pt x="68" y="30"/>
                    </a:lnTo>
                    <a:lnTo>
                      <a:pt x="69" y="33"/>
                    </a:lnTo>
                    <a:lnTo>
                      <a:pt x="72" y="36"/>
                    </a:lnTo>
                    <a:lnTo>
                      <a:pt x="73" y="39"/>
                    </a:lnTo>
                    <a:lnTo>
                      <a:pt x="76" y="41"/>
                    </a:lnTo>
                    <a:lnTo>
                      <a:pt x="77" y="45"/>
                    </a:lnTo>
                    <a:lnTo>
                      <a:pt x="80" y="48"/>
                    </a:lnTo>
                    <a:lnTo>
                      <a:pt x="81" y="51"/>
                    </a:lnTo>
                    <a:lnTo>
                      <a:pt x="84" y="55"/>
                    </a:lnTo>
                    <a:lnTo>
                      <a:pt x="85" y="58"/>
                    </a:lnTo>
                    <a:lnTo>
                      <a:pt x="88" y="62"/>
                    </a:lnTo>
                    <a:lnTo>
                      <a:pt x="90" y="65"/>
                    </a:lnTo>
                    <a:lnTo>
                      <a:pt x="93" y="69"/>
                    </a:lnTo>
                    <a:lnTo>
                      <a:pt x="94" y="72"/>
                    </a:lnTo>
                    <a:lnTo>
                      <a:pt x="97" y="76"/>
                    </a:lnTo>
                    <a:lnTo>
                      <a:pt x="98" y="79"/>
                    </a:lnTo>
                    <a:lnTo>
                      <a:pt x="101" y="83"/>
                    </a:lnTo>
                    <a:lnTo>
                      <a:pt x="103" y="87"/>
                    </a:lnTo>
                    <a:lnTo>
                      <a:pt x="106" y="91"/>
                    </a:lnTo>
                    <a:lnTo>
                      <a:pt x="107" y="95"/>
                    </a:lnTo>
                    <a:lnTo>
                      <a:pt x="110" y="99"/>
                    </a:lnTo>
                    <a:lnTo>
                      <a:pt x="113" y="102"/>
                    </a:lnTo>
                    <a:lnTo>
                      <a:pt x="115" y="107"/>
                    </a:lnTo>
                    <a:lnTo>
                      <a:pt x="118" y="112"/>
                    </a:lnTo>
                    <a:lnTo>
                      <a:pt x="119" y="116"/>
                    </a:lnTo>
                    <a:lnTo>
                      <a:pt x="122" y="120"/>
                    </a:lnTo>
                    <a:lnTo>
                      <a:pt x="125" y="124"/>
                    </a:lnTo>
                    <a:lnTo>
                      <a:pt x="126" y="128"/>
                    </a:lnTo>
                    <a:lnTo>
                      <a:pt x="130" y="132"/>
                    </a:lnTo>
                    <a:lnTo>
                      <a:pt x="131" y="136"/>
                    </a:lnTo>
                    <a:lnTo>
                      <a:pt x="134" y="140"/>
                    </a:lnTo>
                    <a:lnTo>
                      <a:pt x="135" y="146"/>
                    </a:lnTo>
                    <a:lnTo>
                      <a:pt x="138" y="150"/>
                    </a:lnTo>
                    <a:lnTo>
                      <a:pt x="141" y="154"/>
                    </a:lnTo>
                    <a:lnTo>
                      <a:pt x="143" y="158"/>
                    </a:lnTo>
                    <a:lnTo>
                      <a:pt x="145" y="163"/>
                    </a:lnTo>
                    <a:lnTo>
                      <a:pt x="147" y="168"/>
                    </a:lnTo>
                    <a:lnTo>
                      <a:pt x="150" y="172"/>
                    </a:lnTo>
                    <a:lnTo>
                      <a:pt x="151" y="178"/>
                    </a:lnTo>
                    <a:lnTo>
                      <a:pt x="154" y="182"/>
                    </a:lnTo>
                    <a:lnTo>
                      <a:pt x="155" y="186"/>
                    </a:lnTo>
                    <a:lnTo>
                      <a:pt x="158" y="191"/>
                    </a:lnTo>
                    <a:lnTo>
                      <a:pt x="159" y="196"/>
                    </a:lnTo>
                    <a:lnTo>
                      <a:pt x="161" y="200"/>
                    </a:lnTo>
                    <a:lnTo>
                      <a:pt x="163" y="204"/>
                    </a:lnTo>
                    <a:lnTo>
                      <a:pt x="165" y="208"/>
                    </a:lnTo>
                    <a:lnTo>
                      <a:pt x="166" y="213"/>
                    </a:lnTo>
                    <a:lnTo>
                      <a:pt x="168" y="216"/>
                    </a:lnTo>
                    <a:lnTo>
                      <a:pt x="170" y="222"/>
                    </a:lnTo>
                    <a:lnTo>
                      <a:pt x="171" y="226"/>
                    </a:lnTo>
                    <a:lnTo>
                      <a:pt x="172" y="230"/>
                    </a:lnTo>
                    <a:lnTo>
                      <a:pt x="174" y="233"/>
                    </a:lnTo>
                    <a:lnTo>
                      <a:pt x="175" y="237"/>
                    </a:lnTo>
                    <a:lnTo>
                      <a:pt x="176" y="241"/>
                    </a:lnTo>
                    <a:lnTo>
                      <a:pt x="178" y="245"/>
                    </a:lnTo>
                    <a:lnTo>
                      <a:pt x="179" y="248"/>
                    </a:lnTo>
                    <a:lnTo>
                      <a:pt x="180" y="252"/>
                    </a:lnTo>
                    <a:lnTo>
                      <a:pt x="182" y="256"/>
                    </a:lnTo>
                    <a:lnTo>
                      <a:pt x="183" y="259"/>
                    </a:lnTo>
                    <a:lnTo>
                      <a:pt x="184" y="262"/>
                    </a:lnTo>
                    <a:lnTo>
                      <a:pt x="186" y="266"/>
                    </a:lnTo>
                    <a:lnTo>
                      <a:pt x="186" y="269"/>
                    </a:lnTo>
                    <a:lnTo>
                      <a:pt x="187" y="273"/>
                    </a:lnTo>
                    <a:lnTo>
                      <a:pt x="188" y="275"/>
                    </a:lnTo>
                    <a:lnTo>
                      <a:pt x="190" y="278"/>
                    </a:lnTo>
                    <a:lnTo>
                      <a:pt x="190" y="281"/>
                    </a:lnTo>
                    <a:lnTo>
                      <a:pt x="192" y="285"/>
                    </a:lnTo>
                    <a:lnTo>
                      <a:pt x="192" y="288"/>
                    </a:lnTo>
                    <a:lnTo>
                      <a:pt x="194" y="291"/>
                    </a:lnTo>
                    <a:lnTo>
                      <a:pt x="194" y="293"/>
                    </a:lnTo>
                    <a:lnTo>
                      <a:pt x="195" y="296"/>
                    </a:lnTo>
                    <a:lnTo>
                      <a:pt x="196" y="300"/>
                    </a:lnTo>
                    <a:lnTo>
                      <a:pt x="199" y="306"/>
                    </a:lnTo>
                    <a:lnTo>
                      <a:pt x="199" y="310"/>
                    </a:lnTo>
                    <a:lnTo>
                      <a:pt x="200" y="314"/>
                    </a:lnTo>
                    <a:lnTo>
                      <a:pt x="202" y="318"/>
                    </a:lnTo>
                    <a:lnTo>
                      <a:pt x="203" y="321"/>
                    </a:lnTo>
                    <a:lnTo>
                      <a:pt x="203" y="325"/>
                    </a:lnTo>
                    <a:lnTo>
                      <a:pt x="204" y="328"/>
                    </a:lnTo>
                    <a:lnTo>
                      <a:pt x="204" y="331"/>
                    </a:lnTo>
                    <a:lnTo>
                      <a:pt x="206" y="333"/>
                    </a:lnTo>
                    <a:lnTo>
                      <a:pt x="206" y="337"/>
                    </a:lnTo>
                    <a:lnTo>
                      <a:pt x="207" y="340"/>
                    </a:lnTo>
                    <a:lnTo>
                      <a:pt x="207" y="342"/>
                    </a:lnTo>
                    <a:lnTo>
                      <a:pt x="207" y="343"/>
                    </a:lnTo>
                    <a:lnTo>
                      <a:pt x="207" y="343"/>
                    </a:lnTo>
                    <a:lnTo>
                      <a:pt x="207" y="346"/>
                    </a:lnTo>
                    <a:lnTo>
                      <a:pt x="207" y="347"/>
                    </a:lnTo>
                    <a:lnTo>
                      <a:pt x="207" y="350"/>
                    </a:lnTo>
                    <a:lnTo>
                      <a:pt x="206" y="353"/>
                    </a:lnTo>
                    <a:lnTo>
                      <a:pt x="204" y="355"/>
                    </a:lnTo>
                    <a:lnTo>
                      <a:pt x="203" y="357"/>
                    </a:lnTo>
                    <a:lnTo>
                      <a:pt x="200" y="357"/>
                    </a:lnTo>
                    <a:lnTo>
                      <a:pt x="200" y="357"/>
                    </a:lnTo>
                    <a:lnTo>
                      <a:pt x="200" y="355"/>
                    </a:lnTo>
                    <a:lnTo>
                      <a:pt x="199" y="353"/>
                    </a:lnTo>
                    <a:lnTo>
                      <a:pt x="198" y="350"/>
                    </a:lnTo>
                    <a:lnTo>
                      <a:pt x="196" y="346"/>
                    </a:lnTo>
                    <a:lnTo>
                      <a:pt x="195" y="342"/>
                    </a:lnTo>
                    <a:lnTo>
                      <a:pt x="194" y="339"/>
                    </a:lnTo>
                    <a:lnTo>
                      <a:pt x="192" y="336"/>
                    </a:lnTo>
                    <a:lnTo>
                      <a:pt x="191" y="333"/>
                    </a:lnTo>
                    <a:lnTo>
                      <a:pt x="190" y="332"/>
                    </a:lnTo>
                    <a:lnTo>
                      <a:pt x="188" y="328"/>
                    </a:lnTo>
                    <a:lnTo>
                      <a:pt x="187" y="325"/>
                    </a:lnTo>
                    <a:lnTo>
                      <a:pt x="186" y="321"/>
                    </a:lnTo>
                    <a:lnTo>
                      <a:pt x="184" y="318"/>
                    </a:lnTo>
                    <a:lnTo>
                      <a:pt x="183" y="314"/>
                    </a:lnTo>
                    <a:lnTo>
                      <a:pt x="182" y="311"/>
                    </a:lnTo>
                    <a:lnTo>
                      <a:pt x="180" y="307"/>
                    </a:lnTo>
                    <a:lnTo>
                      <a:pt x="179" y="303"/>
                    </a:lnTo>
                    <a:lnTo>
                      <a:pt x="176" y="299"/>
                    </a:lnTo>
                    <a:lnTo>
                      <a:pt x="175" y="295"/>
                    </a:lnTo>
                    <a:lnTo>
                      <a:pt x="174" y="291"/>
                    </a:lnTo>
                    <a:lnTo>
                      <a:pt x="172" y="286"/>
                    </a:lnTo>
                    <a:lnTo>
                      <a:pt x="170" y="282"/>
                    </a:lnTo>
                    <a:lnTo>
                      <a:pt x="168" y="278"/>
                    </a:lnTo>
                    <a:lnTo>
                      <a:pt x="166" y="274"/>
                    </a:lnTo>
                    <a:lnTo>
                      <a:pt x="165" y="270"/>
                    </a:lnTo>
                    <a:lnTo>
                      <a:pt x="162" y="264"/>
                    </a:lnTo>
                    <a:lnTo>
                      <a:pt x="161" y="260"/>
                    </a:lnTo>
                    <a:lnTo>
                      <a:pt x="158" y="255"/>
                    </a:lnTo>
                    <a:lnTo>
                      <a:pt x="157" y="251"/>
                    </a:lnTo>
                    <a:lnTo>
                      <a:pt x="154" y="247"/>
                    </a:lnTo>
                    <a:lnTo>
                      <a:pt x="151" y="241"/>
                    </a:lnTo>
                    <a:lnTo>
                      <a:pt x="150" y="237"/>
                    </a:lnTo>
                    <a:lnTo>
                      <a:pt x="147" y="231"/>
                    </a:lnTo>
                    <a:lnTo>
                      <a:pt x="145" y="227"/>
                    </a:lnTo>
                    <a:lnTo>
                      <a:pt x="142" y="222"/>
                    </a:lnTo>
                    <a:lnTo>
                      <a:pt x="141" y="218"/>
                    </a:lnTo>
                    <a:lnTo>
                      <a:pt x="138" y="212"/>
                    </a:lnTo>
                    <a:lnTo>
                      <a:pt x="135" y="208"/>
                    </a:lnTo>
                    <a:lnTo>
                      <a:pt x="134" y="204"/>
                    </a:lnTo>
                    <a:lnTo>
                      <a:pt x="131" y="198"/>
                    </a:lnTo>
                    <a:lnTo>
                      <a:pt x="129" y="194"/>
                    </a:lnTo>
                    <a:lnTo>
                      <a:pt x="126" y="189"/>
                    </a:lnTo>
                    <a:lnTo>
                      <a:pt x="123" y="185"/>
                    </a:lnTo>
                    <a:lnTo>
                      <a:pt x="121" y="179"/>
                    </a:lnTo>
                    <a:lnTo>
                      <a:pt x="119" y="175"/>
                    </a:lnTo>
                    <a:lnTo>
                      <a:pt x="117" y="171"/>
                    </a:lnTo>
                    <a:lnTo>
                      <a:pt x="114" y="167"/>
                    </a:lnTo>
                    <a:lnTo>
                      <a:pt x="111" y="163"/>
                    </a:lnTo>
                    <a:lnTo>
                      <a:pt x="110" y="158"/>
                    </a:lnTo>
                    <a:lnTo>
                      <a:pt x="106" y="154"/>
                    </a:lnTo>
                    <a:lnTo>
                      <a:pt x="105" y="150"/>
                    </a:lnTo>
                    <a:lnTo>
                      <a:pt x="102" y="146"/>
                    </a:lnTo>
                    <a:lnTo>
                      <a:pt x="99" y="142"/>
                    </a:lnTo>
                    <a:lnTo>
                      <a:pt x="97" y="138"/>
                    </a:lnTo>
                    <a:lnTo>
                      <a:pt x="96" y="135"/>
                    </a:lnTo>
                    <a:lnTo>
                      <a:pt x="93" y="131"/>
                    </a:lnTo>
                    <a:lnTo>
                      <a:pt x="92" y="128"/>
                    </a:lnTo>
                    <a:lnTo>
                      <a:pt x="88" y="124"/>
                    </a:lnTo>
                    <a:lnTo>
                      <a:pt x="86" y="121"/>
                    </a:lnTo>
                    <a:lnTo>
                      <a:pt x="84" y="117"/>
                    </a:lnTo>
                    <a:lnTo>
                      <a:pt x="81" y="114"/>
                    </a:lnTo>
                    <a:lnTo>
                      <a:pt x="78" y="112"/>
                    </a:lnTo>
                    <a:lnTo>
                      <a:pt x="77" y="107"/>
                    </a:lnTo>
                    <a:lnTo>
                      <a:pt x="74" y="105"/>
                    </a:lnTo>
                    <a:lnTo>
                      <a:pt x="73" y="102"/>
                    </a:lnTo>
                    <a:lnTo>
                      <a:pt x="69" y="98"/>
                    </a:lnTo>
                    <a:lnTo>
                      <a:pt x="68" y="95"/>
                    </a:lnTo>
                    <a:lnTo>
                      <a:pt x="65" y="92"/>
                    </a:lnTo>
                    <a:lnTo>
                      <a:pt x="64" y="90"/>
                    </a:lnTo>
                    <a:lnTo>
                      <a:pt x="61" y="87"/>
                    </a:lnTo>
                    <a:lnTo>
                      <a:pt x="60" y="84"/>
                    </a:lnTo>
                    <a:lnTo>
                      <a:pt x="57" y="81"/>
                    </a:lnTo>
                    <a:lnTo>
                      <a:pt x="56" y="79"/>
                    </a:lnTo>
                    <a:lnTo>
                      <a:pt x="53" y="76"/>
                    </a:lnTo>
                    <a:lnTo>
                      <a:pt x="52" y="73"/>
                    </a:lnTo>
                    <a:lnTo>
                      <a:pt x="49" y="70"/>
                    </a:lnTo>
                    <a:lnTo>
                      <a:pt x="46" y="67"/>
                    </a:lnTo>
                    <a:lnTo>
                      <a:pt x="42" y="63"/>
                    </a:lnTo>
                    <a:lnTo>
                      <a:pt x="40" y="58"/>
                    </a:lnTo>
                    <a:lnTo>
                      <a:pt x="36" y="54"/>
                    </a:lnTo>
                    <a:lnTo>
                      <a:pt x="33" y="50"/>
                    </a:lnTo>
                    <a:lnTo>
                      <a:pt x="29" y="45"/>
                    </a:lnTo>
                    <a:lnTo>
                      <a:pt x="27" y="41"/>
                    </a:lnTo>
                    <a:lnTo>
                      <a:pt x="23" y="37"/>
                    </a:lnTo>
                    <a:lnTo>
                      <a:pt x="20" y="34"/>
                    </a:lnTo>
                    <a:lnTo>
                      <a:pt x="17" y="32"/>
                    </a:lnTo>
                    <a:lnTo>
                      <a:pt x="15" y="29"/>
                    </a:lnTo>
                    <a:lnTo>
                      <a:pt x="12" y="26"/>
                    </a:lnTo>
                    <a:lnTo>
                      <a:pt x="9" y="22"/>
                    </a:lnTo>
                    <a:lnTo>
                      <a:pt x="8" y="21"/>
                    </a:lnTo>
                    <a:lnTo>
                      <a:pt x="7" y="19"/>
                    </a:lnTo>
                    <a:lnTo>
                      <a:pt x="3" y="15"/>
                    </a:lnTo>
                    <a:lnTo>
                      <a:pt x="1" y="12"/>
                    </a:lnTo>
                    <a:lnTo>
                      <a:pt x="0" y="11"/>
                    </a:lnTo>
                    <a:lnTo>
                      <a:pt x="0" y="11"/>
                    </a:lnTo>
                    <a:lnTo>
                      <a:pt x="3" y="11"/>
                    </a:lnTo>
                    <a:lnTo>
                      <a:pt x="4" y="11"/>
                    </a:lnTo>
                    <a:lnTo>
                      <a:pt x="7" y="11"/>
                    </a:lnTo>
                    <a:lnTo>
                      <a:pt x="8" y="11"/>
                    </a:lnTo>
                    <a:lnTo>
                      <a:pt x="12" y="11"/>
                    </a:lnTo>
                    <a:lnTo>
                      <a:pt x="15" y="11"/>
                    </a:lnTo>
                    <a:lnTo>
                      <a:pt x="17" y="11"/>
                    </a:lnTo>
                    <a:lnTo>
                      <a:pt x="20" y="11"/>
                    </a:lnTo>
                    <a:lnTo>
                      <a:pt x="23" y="10"/>
                    </a:lnTo>
                    <a:lnTo>
                      <a:pt x="25" y="10"/>
                    </a:lnTo>
                    <a:lnTo>
                      <a:pt x="29" y="8"/>
                    </a:lnTo>
                    <a:lnTo>
                      <a:pt x="33" y="8"/>
                    </a:lnTo>
                    <a:lnTo>
                      <a:pt x="36" y="7"/>
                    </a:lnTo>
                    <a:lnTo>
                      <a:pt x="46" y="0"/>
                    </a:ln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FF664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HN"/>
              </a:p>
            </p:txBody>
          </p:sp>
          <p:sp>
            <p:nvSpPr>
              <p:cNvPr id="32" name="Freeform 10"/>
              <p:cNvSpPr>
                <a:spLocks/>
              </p:cNvSpPr>
              <p:nvPr/>
            </p:nvSpPr>
            <p:spPr bwMode="auto">
              <a:xfrm>
                <a:off x="7831138" y="3079750"/>
                <a:ext cx="723900" cy="133350"/>
              </a:xfrm>
              <a:custGeom>
                <a:avLst/>
                <a:gdLst/>
                <a:ahLst/>
                <a:cxnLst>
                  <a:cxn ang="0">
                    <a:pos x="47" y="80"/>
                  </a:cxn>
                  <a:cxn ang="0">
                    <a:pos x="31" y="83"/>
                  </a:cxn>
                  <a:cxn ang="0">
                    <a:pos x="19" y="84"/>
                  </a:cxn>
                  <a:cxn ang="0">
                    <a:pos x="4" y="80"/>
                  </a:cxn>
                  <a:cxn ang="0">
                    <a:pos x="0" y="70"/>
                  </a:cxn>
                  <a:cxn ang="0">
                    <a:pos x="7" y="65"/>
                  </a:cxn>
                  <a:cxn ang="0">
                    <a:pos x="19" y="61"/>
                  </a:cxn>
                  <a:cxn ang="0">
                    <a:pos x="34" y="56"/>
                  </a:cxn>
                  <a:cxn ang="0">
                    <a:pos x="54" y="51"/>
                  </a:cxn>
                  <a:cxn ang="0">
                    <a:pos x="75" y="47"/>
                  </a:cxn>
                  <a:cxn ang="0">
                    <a:pos x="99" y="43"/>
                  </a:cxn>
                  <a:cxn ang="0">
                    <a:pos x="123" y="39"/>
                  </a:cxn>
                  <a:cxn ang="0">
                    <a:pos x="148" y="34"/>
                  </a:cxn>
                  <a:cxn ang="0">
                    <a:pos x="172" y="30"/>
                  </a:cxn>
                  <a:cxn ang="0">
                    <a:pos x="194" y="28"/>
                  </a:cxn>
                  <a:cxn ang="0">
                    <a:pos x="214" y="25"/>
                  </a:cxn>
                  <a:cxn ang="0">
                    <a:pos x="233" y="22"/>
                  </a:cxn>
                  <a:cxn ang="0">
                    <a:pos x="246" y="21"/>
                  </a:cxn>
                  <a:cxn ang="0">
                    <a:pos x="255" y="19"/>
                  </a:cxn>
                  <a:cxn ang="0">
                    <a:pos x="249" y="33"/>
                  </a:cxn>
                  <a:cxn ang="0">
                    <a:pos x="454" y="1"/>
                  </a:cxn>
                  <a:cxn ang="0">
                    <a:pos x="446" y="14"/>
                  </a:cxn>
                  <a:cxn ang="0">
                    <a:pos x="441" y="30"/>
                  </a:cxn>
                  <a:cxn ang="0">
                    <a:pos x="445" y="47"/>
                  </a:cxn>
                  <a:cxn ang="0">
                    <a:pos x="449" y="55"/>
                  </a:cxn>
                  <a:cxn ang="0">
                    <a:pos x="441" y="54"/>
                  </a:cxn>
                  <a:cxn ang="0">
                    <a:pos x="425" y="52"/>
                  </a:cxn>
                  <a:cxn ang="0">
                    <a:pos x="413" y="51"/>
                  </a:cxn>
                  <a:cxn ang="0">
                    <a:pos x="400" y="51"/>
                  </a:cxn>
                  <a:cxn ang="0">
                    <a:pos x="385" y="50"/>
                  </a:cxn>
                  <a:cxn ang="0">
                    <a:pos x="368" y="48"/>
                  </a:cxn>
                  <a:cxn ang="0">
                    <a:pos x="349" y="48"/>
                  </a:cxn>
                  <a:cxn ang="0">
                    <a:pos x="330" y="48"/>
                  </a:cxn>
                  <a:cxn ang="0">
                    <a:pos x="308" y="48"/>
                  </a:cxn>
                  <a:cxn ang="0">
                    <a:pos x="287" y="48"/>
                  </a:cxn>
                  <a:cxn ang="0">
                    <a:pos x="263" y="48"/>
                  </a:cxn>
                  <a:cxn ang="0">
                    <a:pos x="241" y="51"/>
                  </a:cxn>
                  <a:cxn ang="0">
                    <a:pos x="217" y="54"/>
                  </a:cxn>
                  <a:cxn ang="0">
                    <a:pos x="193" y="56"/>
                  </a:cxn>
                  <a:cxn ang="0">
                    <a:pos x="170" y="59"/>
                  </a:cxn>
                  <a:cxn ang="0">
                    <a:pos x="150" y="62"/>
                  </a:cxn>
                  <a:cxn ang="0">
                    <a:pos x="135" y="65"/>
                  </a:cxn>
                  <a:cxn ang="0">
                    <a:pos x="119" y="66"/>
                  </a:cxn>
                  <a:cxn ang="0">
                    <a:pos x="105" y="69"/>
                  </a:cxn>
                  <a:cxn ang="0">
                    <a:pos x="95" y="70"/>
                  </a:cxn>
                  <a:cxn ang="0">
                    <a:pos x="81" y="73"/>
                  </a:cxn>
                  <a:cxn ang="0">
                    <a:pos x="68" y="76"/>
                  </a:cxn>
                  <a:cxn ang="0">
                    <a:pos x="59" y="77"/>
                  </a:cxn>
                  <a:cxn ang="0">
                    <a:pos x="52" y="78"/>
                  </a:cxn>
                </a:cxnLst>
                <a:rect l="0" t="0" r="r" b="b"/>
                <a:pathLst>
                  <a:path w="456" h="84">
                    <a:moveTo>
                      <a:pt x="52" y="78"/>
                    </a:moveTo>
                    <a:lnTo>
                      <a:pt x="51" y="78"/>
                    </a:lnTo>
                    <a:lnTo>
                      <a:pt x="50" y="78"/>
                    </a:lnTo>
                    <a:lnTo>
                      <a:pt x="47" y="80"/>
                    </a:lnTo>
                    <a:lnTo>
                      <a:pt x="44" y="80"/>
                    </a:lnTo>
                    <a:lnTo>
                      <a:pt x="40" y="81"/>
                    </a:lnTo>
                    <a:lnTo>
                      <a:pt x="36" y="81"/>
                    </a:lnTo>
                    <a:lnTo>
                      <a:pt x="31" y="83"/>
                    </a:lnTo>
                    <a:lnTo>
                      <a:pt x="26" y="84"/>
                    </a:lnTo>
                    <a:lnTo>
                      <a:pt x="23" y="84"/>
                    </a:lnTo>
                    <a:lnTo>
                      <a:pt x="22" y="84"/>
                    </a:lnTo>
                    <a:lnTo>
                      <a:pt x="19" y="84"/>
                    </a:lnTo>
                    <a:lnTo>
                      <a:pt x="16" y="84"/>
                    </a:lnTo>
                    <a:lnTo>
                      <a:pt x="11" y="83"/>
                    </a:lnTo>
                    <a:lnTo>
                      <a:pt x="8" y="83"/>
                    </a:lnTo>
                    <a:lnTo>
                      <a:pt x="4" y="80"/>
                    </a:lnTo>
                    <a:lnTo>
                      <a:pt x="2" y="78"/>
                    </a:lnTo>
                    <a:lnTo>
                      <a:pt x="0" y="76"/>
                    </a:lnTo>
                    <a:lnTo>
                      <a:pt x="0" y="73"/>
                    </a:lnTo>
                    <a:lnTo>
                      <a:pt x="0" y="70"/>
                    </a:lnTo>
                    <a:lnTo>
                      <a:pt x="2" y="69"/>
                    </a:lnTo>
                    <a:lnTo>
                      <a:pt x="3" y="67"/>
                    </a:lnTo>
                    <a:lnTo>
                      <a:pt x="4" y="66"/>
                    </a:lnTo>
                    <a:lnTo>
                      <a:pt x="7" y="65"/>
                    </a:lnTo>
                    <a:lnTo>
                      <a:pt x="10" y="65"/>
                    </a:lnTo>
                    <a:lnTo>
                      <a:pt x="12" y="63"/>
                    </a:lnTo>
                    <a:lnTo>
                      <a:pt x="15" y="62"/>
                    </a:lnTo>
                    <a:lnTo>
                      <a:pt x="19" y="61"/>
                    </a:lnTo>
                    <a:lnTo>
                      <a:pt x="23" y="59"/>
                    </a:lnTo>
                    <a:lnTo>
                      <a:pt x="26" y="58"/>
                    </a:lnTo>
                    <a:lnTo>
                      <a:pt x="30" y="58"/>
                    </a:lnTo>
                    <a:lnTo>
                      <a:pt x="34" y="56"/>
                    </a:lnTo>
                    <a:lnTo>
                      <a:pt x="39" y="55"/>
                    </a:lnTo>
                    <a:lnTo>
                      <a:pt x="43" y="54"/>
                    </a:lnTo>
                    <a:lnTo>
                      <a:pt x="48" y="52"/>
                    </a:lnTo>
                    <a:lnTo>
                      <a:pt x="54" y="51"/>
                    </a:lnTo>
                    <a:lnTo>
                      <a:pt x="59" y="51"/>
                    </a:lnTo>
                    <a:lnTo>
                      <a:pt x="64" y="50"/>
                    </a:lnTo>
                    <a:lnTo>
                      <a:pt x="70" y="48"/>
                    </a:lnTo>
                    <a:lnTo>
                      <a:pt x="75" y="47"/>
                    </a:lnTo>
                    <a:lnTo>
                      <a:pt x="81" y="45"/>
                    </a:lnTo>
                    <a:lnTo>
                      <a:pt x="87" y="44"/>
                    </a:lnTo>
                    <a:lnTo>
                      <a:pt x="92" y="44"/>
                    </a:lnTo>
                    <a:lnTo>
                      <a:pt x="99" y="43"/>
                    </a:lnTo>
                    <a:lnTo>
                      <a:pt x="104" y="41"/>
                    </a:lnTo>
                    <a:lnTo>
                      <a:pt x="111" y="40"/>
                    </a:lnTo>
                    <a:lnTo>
                      <a:pt x="117" y="40"/>
                    </a:lnTo>
                    <a:lnTo>
                      <a:pt x="123" y="39"/>
                    </a:lnTo>
                    <a:lnTo>
                      <a:pt x="129" y="39"/>
                    </a:lnTo>
                    <a:lnTo>
                      <a:pt x="136" y="37"/>
                    </a:lnTo>
                    <a:lnTo>
                      <a:pt x="141" y="36"/>
                    </a:lnTo>
                    <a:lnTo>
                      <a:pt x="148" y="34"/>
                    </a:lnTo>
                    <a:lnTo>
                      <a:pt x="154" y="33"/>
                    </a:lnTo>
                    <a:lnTo>
                      <a:pt x="160" y="32"/>
                    </a:lnTo>
                    <a:lnTo>
                      <a:pt x="165" y="32"/>
                    </a:lnTo>
                    <a:lnTo>
                      <a:pt x="172" y="30"/>
                    </a:lnTo>
                    <a:lnTo>
                      <a:pt x="178" y="30"/>
                    </a:lnTo>
                    <a:lnTo>
                      <a:pt x="184" y="29"/>
                    </a:lnTo>
                    <a:lnTo>
                      <a:pt x="189" y="28"/>
                    </a:lnTo>
                    <a:lnTo>
                      <a:pt x="194" y="28"/>
                    </a:lnTo>
                    <a:lnTo>
                      <a:pt x="200" y="26"/>
                    </a:lnTo>
                    <a:lnTo>
                      <a:pt x="205" y="26"/>
                    </a:lnTo>
                    <a:lnTo>
                      <a:pt x="210" y="25"/>
                    </a:lnTo>
                    <a:lnTo>
                      <a:pt x="214" y="25"/>
                    </a:lnTo>
                    <a:lnTo>
                      <a:pt x="219" y="25"/>
                    </a:lnTo>
                    <a:lnTo>
                      <a:pt x="223" y="23"/>
                    </a:lnTo>
                    <a:lnTo>
                      <a:pt x="229" y="23"/>
                    </a:lnTo>
                    <a:lnTo>
                      <a:pt x="233" y="22"/>
                    </a:lnTo>
                    <a:lnTo>
                      <a:pt x="237" y="22"/>
                    </a:lnTo>
                    <a:lnTo>
                      <a:pt x="239" y="21"/>
                    </a:lnTo>
                    <a:lnTo>
                      <a:pt x="243" y="21"/>
                    </a:lnTo>
                    <a:lnTo>
                      <a:pt x="246" y="21"/>
                    </a:lnTo>
                    <a:lnTo>
                      <a:pt x="250" y="21"/>
                    </a:lnTo>
                    <a:lnTo>
                      <a:pt x="251" y="19"/>
                    </a:lnTo>
                    <a:lnTo>
                      <a:pt x="254" y="19"/>
                    </a:lnTo>
                    <a:lnTo>
                      <a:pt x="255" y="19"/>
                    </a:lnTo>
                    <a:lnTo>
                      <a:pt x="258" y="19"/>
                    </a:lnTo>
                    <a:lnTo>
                      <a:pt x="261" y="19"/>
                    </a:lnTo>
                    <a:lnTo>
                      <a:pt x="262" y="19"/>
                    </a:lnTo>
                    <a:lnTo>
                      <a:pt x="249" y="33"/>
                    </a:lnTo>
                    <a:lnTo>
                      <a:pt x="424" y="29"/>
                    </a:lnTo>
                    <a:lnTo>
                      <a:pt x="448" y="3"/>
                    </a:lnTo>
                    <a:lnTo>
                      <a:pt x="456" y="0"/>
                    </a:lnTo>
                    <a:lnTo>
                      <a:pt x="454" y="1"/>
                    </a:lnTo>
                    <a:lnTo>
                      <a:pt x="452" y="4"/>
                    </a:lnTo>
                    <a:lnTo>
                      <a:pt x="450" y="7"/>
                    </a:lnTo>
                    <a:lnTo>
                      <a:pt x="449" y="10"/>
                    </a:lnTo>
                    <a:lnTo>
                      <a:pt x="446" y="14"/>
                    </a:lnTo>
                    <a:lnTo>
                      <a:pt x="445" y="18"/>
                    </a:lnTo>
                    <a:lnTo>
                      <a:pt x="444" y="22"/>
                    </a:lnTo>
                    <a:lnTo>
                      <a:pt x="442" y="26"/>
                    </a:lnTo>
                    <a:lnTo>
                      <a:pt x="441" y="30"/>
                    </a:lnTo>
                    <a:lnTo>
                      <a:pt x="442" y="36"/>
                    </a:lnTo>
                    <a:lnTo>
                      <a:pt x="442" y="40"/>
                    </a:lnTo>
                    <a:lnTo>
                      <a:pt x="444" y="45"/>
                    </a:lnTo>
                    <a:lnTo>
                      <a:pt x="445" y="47"/>
                    </a:lnTo>
                    <a:lnTo>
                      <a:pt x="446" y="50"/>
                    </a:lnTo>
                    <a:lnTo>
                      <a:pt x="448" y="54"/>
                    </a:lnTo>
                    <a:lnTo>
                      <a:pt x="449" y="56"/>
                    </a:lnTo>
                    <a:lnTo>
                      <a:pt x="449" y="55"/>
                    </a:lnTo>
                    <a:lnTo>
                      <a:pt x="448" y="55"/>
                    </a:lnTo>
                    <a:lnTo>
                      <a:pt x="446" y="55"/>
                    </a:lnTo>
                    <a:lnTo>
                      <a:pt x="444" y="55"/>
                    </a:lnTo>
                    <a:lnTo>
                      <a:pt x="441" y="54"/>
                    </a:lnTo>
                    <a:lnTo>
                      <a:pt x="437" y="54"/>
                    </a:lnTo>
                    <a:lnTo>
                      <a:pt x="433" y="54"/>
                    </a:lnTo>
                    <a:lnTo>
                      <a:pt x="428" y="54"/>
                    </a:lnTo>
                    <a:lnTo>
                      <a:pt x="425" y="52"/>
                    </a:lnTo>
                    <a:lnTo>
                      <a:pt x="422" y="52"/>
                    </a:lnTo>
                    <a:lnTo>
                      <a:pt x="420" y="52"/>
                    </a:lnTo>
                    <a:lnTo>
                      <a:pt x="417" y="52"/>
                    </a:lnTo>
                    <a:lnTo>
                      <a:pt x="413" y="51"/>
                    </a:lnTo>
                    <a:lnTo>
                      <a:pt x="411" y="51"/>
                    </a:lnTo>
                    <a:lnTo>
                      <a:pt x="407" y="51"/>
                    </a:lnTo>
                    <a:lnTo>
                      <a:pt x="404" y="51"/>
                    </a:lnTo>
                    <a:lnTo>
                      <a:pt x="400" y="51"/>
                    </a:lnTo>
                    <a:lnTo>
                      <a:pt x="396" y="50"/>
                    </a:lnTo>
                    <a:lnTo>
                      <a:pt x="392" y="50"/>
                    </a:lnTo>
                    <a:lnTo>
                      <a:pt x="389" y="50"/>
                    </a:lnTo>
                    <a:lnTo>
                      <a:pt x="385" y="50"/>
                    </a:lnTo>
                    <a:lnTo>
                      <a:pt x="381" y="50"/>
                    </a:lnTo>
                    <a:lnTo>
                      <a:pt x="377" y="50"/>
                    </a:lnTo>
                    <a:lnTo>
                      <a:pt x="372" y="50"/>
                    </a:lnTo>
                    <a:lnTo>
                      <a:pt x="368" y="48"/>
                    </a:lnTo>
                    <a:lnTo>
                      <a:pt x="363" y="48"/>
                    </a:lnTo>
                    <a:lnTo>
                      <a:pt x="359" y="48"/>
                    </a:lnTo>
                    <a:lnTo>
                      <a:pt x="355" y="48"/>
                    </a:lnTo>
                    <a:lnTo>
                      <a:pt x="349" y="48"/>
                    </a:lnTo>
                    <a:lnTo>
                      <a:pt x="344" y="48"/>
                    </a:lnTo>
                    <a:lnTo>
                      <a:pt x="339" y="48"/>
                    </a:lnTo>
                    <a:lnTo>
                      <a:pt x="335" y="48"/>
                    </a:lnTo>
                    <a:lnTo>
                      <a:pt x="330" y="48"/>
                    </a:lnTo>
                    <a:lnTo>
                      <a:pt x="324" y="48"/>
                    </a:lnTo>
                    <a:lnTo>
                      <a:pt x="319" y="48"/>
                    </a:lnTo>
                    <a:lnTo>
                      <a:pt x="314" y="48"/>
                    </a:lnTo>
                    <a:lnTo>
                      <a:pt x="308" y="48"/>
                    </a:lnTo>
                    <a:lnTo>
                      <a:pt x="303" y="48"/>
                    </a:lnTo>
                    <a:lnTo>
                      <a:pt x="298" y="48"/>
                    </a:lnTo>
                    <a:lnTo>
                      <a:pt x="292" y="48"/>
                    </a:lnTo>
                    <a:lnTo>
                      <a:pt x="287" y="48"/>
                    </a:lnTo>
                    <a:lnTo>
                      <a:pt x="280" y="48"/>
                    </a:lnTo>
                    <a:lnTo>
                      <a:pt x="275" y="48"/>
                    </a:lnTo>
                    <a:lnTo>
                      <a:pt x="270" y="48"/>
                    </a:lnTo>
                    <a:lnTo>
                      <a:pt x="263" y="48"/>
                    </a:lnTo>
                    <a:lnTo>
                      <a:pt x="258" y="50"/>
                    </a:lnTo>
                    <a:lnTo>
                      <a:pt x="253" y="50"/>
                    </a:lnTo>
                    <a:lnTo>
                      <a:pt x="247" y="51"/>
                    </a:lnTo>
                    <a:lnTo>
                      <a:pt x="241" y="51"/>
                    </a:lnTo>
                    <a:lnTo>
                      <a:pt x="234" y="51"/>
                    </a:lnTo>
                    <a:lnTo>
                      <a:pt x="229" y="51"/>
                    </a:lnTo>
                    <a:lnTo>
                      <a:pt x="223" y="52"/>
                    </a:lnTo>
                    <a:lnTo>
                      <a:pt x="217" y="54"/>
                    </a:lnTo>
                    <a:lnTo>
                      <a:pt x="211" y="54"/>
                    </a:lnTo>
                    <a:lnTo>
                      <a:pt x="205" y="55"/>
                    </a:lnTo>
                    <a:lnTo>
                      <a:pt x="200" y="56"/>
                    </a:lnTo>
                    <a:lnTo>
                      <a:pt x="193" y="56"/>
                    </a:lnTo>
                    <a:lnTo>
                      <a:pt x="188" y="58"/>
                    </a:lnTo>
                    <a:lnTo>
                      <a:pt x="182" y="58"/>
                    </a:lnTo>
                    <a:lnTo>
                      <a:pt x="177" y="59"/>
                    </a:lnTo>
                    <a:lnTo>
                      <a:pt x="170" y="59"/>
                    </a:lnTo>
                    <a:lnTo>
                      <a:pt x="165" y="61"/>
                    </a:lnTo>
                    <a:lnTo>
                      <a:pt x="161" y="61"/>
                    </a:lnTo>
                    <a:lnTo>
                      <a:pt x="156" y="62"/>
                    </a:lnTo>
                    <a:lnTo>
                      <a:pt x="150" y="62"/>
                    </a:lnTo>
                    <a:lnTo>
                      <a:pt x="146" y="62"/>
                    </a:lnTo>
                    <a:lnTo>
                      <a:pt x="142" y="63"/>
                    </a:lnTo>
                    <a:lnTo>
                      <a:pt x="139" y="63"/>
                    </a:lnTo>
                    <a:lnTo>
                      <a:pt x="135" y="65"/>
                    </a:lnTo>
                    <a:lnTo>
                      <a:pt x="129" y="65"/>
                    </a:lnTo>
                    <a:lnTo>
                      <a:pt x="127" y="66"/>
                    </a:lnTo>
                    <a:lnTo>
                      <a:pt x="123" y="66"/>
                    </a:lnTo>
                    <a:lnTo>
                      <a:pt x="119" y="66"/>
                    </a:lnTo>
                    <a:lnTo>
                      <a:pt x="115" y="67"/>
                    </a:lnTo>
                    <a:lnTo>
                      <a:pt x="111" y="67"/>
                    </a:lnTo>
                    <a:lnTo>
                      <a:pt x="108" y="69"/>
                    </a:lnTo>
                    <a:lnTo>
                      <a:pt x="105" y="69"/>
                    </a:lnTo>
                    <a:lnTo>
                      <a:pt x="103" y="69"/>
                    </a:lnTo>
                    <a:lnTo>
                      <a:pt x="100" y="70"/>
                    </a:lnTo>
                    <a:lnTo>
                      <a:pt x="97" y="70"/>
                    </a:lnTo>
                    <a:lnTo>
                      <a:pt x="95" y="70"/>
                    </a:lnTo>
                    <a:lnTo>
                      <a:pt x="91" y="72"/>
                    </a:lnTo>
                    <a:lnTo>
                      <a:pt x="88" y="72"/>
                    </a:lnTo>
                    <a:lnTo>
                      <a:pt x="87" y="73"/>
                    </a:lnTo>
                    <a:lnTo>
                      <a:pt x="81" y="73"/>
                    </a:lnTo>
                    <a:lnTo>
                      <a:pt x="79" y="74"/>
                    </a:lnTo>
                    <a:lnTo>
                      <a:pt x="75" y="74"/>
                    </a:lnTo>
                    <a:lnTo>
                      <a:pt x="71" y="76"/>
                    </a:lnTo>
                    <a:lnTo>
                      <a:pt x="68" y="76"/>
                    </a:lnTo>
                    <a:lnTo>
                      <a:pt x="66" y="76"/>
                    </a:lnTo>
                    <a:lnTo>
                      <a:pt x="63" y="76"/>
                    </a:lnTo>
                    <a:lnTo>
                      <a:pt x="60" y="77"/>
                    </a:lnTo>
                    <a:lnTo>
                      <a:pt x="59" y="77"/>
                    </a:lnTo>
                    <a:lnTo>
                      <a:pt x="58" y="77"/>
                    </a:lnTo>
                    <a:lnTo>
                      <a:pt x="55" y="78"/>
                    </a:lnTo>
                    <a:lnTo>
                      <a:pt x="54" y="78"/>
                    </a:lnTo>
                    <a:lnTo>
                      <a:pt x="52" y="78"/>
                    </a:lnTo>
                    <a:lnTo>
                      <a:pt x="52" y="78"/>
                    </a:lnTo>
                    <a:lnTo>
                      <a:pt x="52" y="78"/>
                    </a:lnTo>
                    <a:close/>
                  </a:path>
                </a:pathLst>
              </a:custGeom>
              <a:solidFill>
                <a:srgbClr val="12A6E3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HN"/>
              </a:p>
            </p:txBody>
          </p:sp>
          <p:sp>
            <p:nvSpPr>
              <p:cNvPr id="33" name="Freeform 11"/>
              <p:cNvSpPr>
                <a:spLocks/>
              </p:cNvSpPr>
              <p:nvPr/>
            </p:nvSpPr>
            <p:spPr bwMode="auto">
              <a:xfrm>
                <a:off x="7796213" y="2870200"/>
                <a:ext cx="230188" cy="250825"/>
              </a:xfrm>
              <a:custGeom>
                <a:avLst/>
                <a:gdLst/>
                <a:ahLst/>
                <a:cxnLst>
                  <a:cxn ang="0">
                    <a:pos x="131" y="120"/>
                  </a:cxn>
                  <a:cxn ang="0">
                    <a:pos x="123" y="129"/>
                  </a:cxn>
                  <a:cxn ang="0">
                    <a:pos x="114" y="139"/>
                  </a:cxn>
                  <a:cxn ang="0">
                    <a:pos x="106" y="146"/>
                  </a:cxn>
                  <a:cxn ang="0">
                    <a:pos x="97" y="151"/>
                  </a:cxn>
                  <a:cxn ang="0">
                    <a:pos x="86" y="155"/>
                  </a:cxn>
                  <a:cxn ang="0">
                    <a:pos x="73" y="158"/>
                  </a:cxn>
                  <a:cxn ang="0">
                    <a:pos x="61" y="157"/>
                  </a:cxn>
                  <a:cxn ang="0">
                    <a:pos x="48" y="153"/>
                  </a:cxn>
                  <a:cxn ang="0">
                    <a:pos x="40" y="149"/>
                  </a:cxn>
                  <a:cxn ang="0">
                    <a:pos x="30" y="142"/>
                  </a:cxn>
                  <a:cxn ang="0">
                    <a:pos x="20" y="133"/>
                  </a:cxn>
                  <a:cxn ang="0">
                    <a:pos x="12" y="125"/>
                  </a:cxn>
                  <a:cxn ang="0">
                    <a:pos x="8" y="115"/>
                  </a:cxn>
                  <a:cxn ang="0">
                    <a:pos x="4" y="107"/>
                  </a:cxn>
                  <a:cxn ang="0">
                    <a:pos x="1" y="99"/>
                  </a:cxn>
                  <a:cxn ang="0">
                    <a:pos x="0" y="89"/>
                  </a:cxn>
                  <a:cxn ang="0">
                    <a:pos x="0" y="81"/>
                  </a:cxn>
                  <a:cxn ang="0">
                    <a:pos x="1" y="78"/>
                  </a:cxn>
                  <a:cxn ang="0">
                    <a:pos x="3" y="69"/>
                  </a:cxn>
                  <a:cxn ang="0">
                    <a:pos x="8" y="55"/>
                  </a:cxn>
                  <a:cxn ang="0">
                    <a:pos x="11" y="47"/>
                  </a:cxn>
                  <a:cxn ang="0">
                    <a:pos x="15" y="37"/>
                  </a:cxn>
                  <a:cxn ang="0">
                    <a:pos x="21" y="29"/>
                  </a:cxn>
                  <a:cxn ang="0">
                    <a:pos x="28" y="20"/>
                  </a:cxn>
                  <a:cxn ang="0">
                    <a:pos x="36" y="14"/>
                  </a:cxn>
                  <a:cxn ang="0">
                    <a:pos x="57" y="5"/>
                  </a:cxn>
                  <a:cxn ang="0">
                    <a:pos x="62" y="4"/>
                  </a:cxn>
                  <a:cxn ang="0">
                    <a:pos x="72" y="1"/>
                  </a:cxn>
                  <a:cxn ang="0">
                    <a:pos x="80" y="1"/>
                  </a:cxn>
                  <a:cxn ang="0">
                    <a:pos x="90" y="1"/>
                  </a:cxn>
                  <a:cxn ang="0">
                    <a:pos x="99" y="1"/>
                  </a:cxn>
                  <a:cxn ang="0">
                    <a:pos x="110" y="4"/>
                  </a:cxn>
                  <a:cxn ang="0">
                    <a:pos x="118" y="8"/>
                  </a:cxn>
                  <a:cxn ang="0">
                    <a:pos x="126" y="16"/>
                  </a:cxn>
                  <a:cxn ang="0">
                    <a:pos x="131" y="27"/>
                  </a:cxn>
                  <a:cxn ang="0">
                    <a:pos x="130" y="36"/>
                  </a:cxn>
                  <a:cxn ang="0">
                    <a:pos x="125" y="42"/>
                  </a:cxn>
                  <a:cxn ang="0">
                    <a:pos x="119" y="52"/>
                  </a:cxn>
                  <a:cxn ang="0">
                    <a:pos x="115" y="60"/>
                  </a:cxn>
                  <a:cxn ang="0">
                    <a:pos x="114" y="69"/>
                  </a:cxn>
                  <a:cxn ang="0">
                    <a:pos x="145" y="96"/>
                  </a:cxn>
                </a:cxnLst>
                <a:rect l="0" t="0" r="r" b="b"/>
                <a:pathLst>
                  <a:path w="145" h="158">
                    <a:moveTo>
                      <a:pt x="134" y="117"/>
                    </a:moveTo>
                    <a:lnTo>
                      <a:pt x="133" y="117"/>
                    </a:lnTo>
                    <a:lnTo>
                      <a:pt x="131" y="120"/>
                    </a:lnTo>
                    <a:lnTo>
                      <a:pt x="130" y="122"/>
                    </a:lnTo>
                    <a:lnTo>
                      <a:pt x="127" y="126"/>
                    </a:lnTo>
                    <a:lnTo>
                      <a:pt x="123" y="129"/>
                    </a:lnTo>
                    <a:lnTo>
                      <a:pt x="119" y="135"/>
                    </a:lnTo>
                    <a:lnTo>
                      <a:pt x="117" y="136"/>
                    </a:lnTo>
                    <a:lnTo>
                      <a:pt x="114" y="139"/>
                    </a:lnTo>
                    <a:lnTo>
                      <a:pt x="111" y="142"/>
                    </a:lnTo>
                    <a:lnTo>
                      <a:pt x="110" y="144"/>
                    </a:lnTo>
                    <a:lnTo>
                      <a:pt x="106" y="146"/>
                    </a:lnTo>
                    <a:lnTo>
                      <a:pt x="103" y="149"/>
                    </a:lnTo>
                    <a:lnTo>
                      <a:pt x="99" y="150"/>
                    </a:lnTo>
                    <a:lnTo>
                      <a:pt x="97" y="151"/>
                    </a:lnTo>
                    <a:lnTo>
                      <a:pt x="93" y="153"/>
                    </a:lnTo>
                    <a:lnTo>
                      <a:pt x="89" y="154"/>
                    </a:lnTo>
                    <a:lnTo>
                      <a:pt x="86" y="155"/>
                    </a:lnTo>
                    <a:lnTo>
                      <a:pt x="82" y="157"/>
                    </a:lnTo>
                    <a:lnTo>
                      <a:pt x="78" y="157"/>
                    </a:lnTo>
                    <a:lnTo>
                      <a:pt x="73" y="158"/>
                    </a:lnTo>
                    <a:lnTo>
                      <a:pt x="69" y="158"/>
                    </a:lnTo>
                    <a:lnTo>
                      <a:pt x="65" y="158"/>
                    </a:lnTo>
                    <a:lnTo>
                      <a:pt x="61" y="157"/>
                    </a:lnTo>
                    <a:lnTo>
                      <a:pt x="56" y="155"/>
                    </a:lnTo>
                    <a:lnTo>
                      <a:pt x="52" y="154"/>
                    </a:lnTo>
                    <a:lnTo>
                      <a:pt x="48" y="153"/>
                    </a:lnTo>
                    <a:lnTo>
                      <a:pt x="45" y="151"/>
                    </a:lnTo>
                    <a:lnTo>
                      <a:pt x="42" y="150"/>
                    </a:lnTo>
                    <a:lnTo>
                      <a:pt x="40" y="149"/>
                    </a:lnTo>
                    <a:lnTo>
                      <a:pt x="38" y="147"/>
                    </a:lnTo>
                    <a:lnTo>
                      <a:pt x="33" y="144"/>
                    </a:lnTo>
                    <a:lnTo>
                      <a:pt x="30" y="142"/>
                    </a:lnTo>
                    <a:lnTo>
                      <a:pt x="26" y="139"/>
                    </a:lnTo>
                    <a:lnTo>
                      <a:pt x="22" y="136"/>
                    </a:lnTo>
                    <a:lnTo>
                      <a:pt x="20" y="133"/>
                    </a:lnTo>
                    <a:lnTo>
                      <a:pt x="17" y="131"/>
                    </a:lnTo>
                    <a:lnTo>
                      <a:pt x="15" y="128"/>
                    </a:lnTo>
                    <a:lnTo>
                      <a:pt x="12" y="125"/>
                    </a:lnTo>
                    <a:lnTo>
                      <a:pt x="11" y="121"/>
                    </a:lnTo>
                    <a:lnTo>
                      <a:pt x="9" y="118"/>
                    </a:lnTo>
                    <a:lnTo>
                      <a:pt x="8" y="115"/>
                    </a:lnTo>
                    <a:lnTo>
                      <a:pt x="7" y="113"/>
                    </a:lnTo>
                    <a:lnTo>
                      <a:pt x="5" y="110"/>
                    </a:lnTo>
                    <a:lnTo>
                      <a:pt x="4" y="107"/>
                    </a:lnTo>
                    <a:lnTo>
                      <a:pt x="3" y="104"/>
                    </a:lnTo>
                    <a:lnTo>
                      <a:pt x="3" y="102"/>
                    </a:lnTo>
                    <a:lnTo>
                      <a:pt x="1" y="99"/>
                    </a:lnTo>
                    <a:lnTo>
                      <a:pt x="1" y="96"/>
                    </a:lnTo>
                    <a:lnTo>
                      <a:pt x="0" y="92"/>
                    </a:lnTo>
                    <a:lnTo>
                      <a:pt x="0" y="89"/>
                    </a:lnTo>
                    <a:lnTo>
                      <a:pt x="0" y="85"/>
                    </a:lnTo>
                    <a:lnTo>
                      <a:pt x="0" y="82"/>
                    </a:lnTo>
                    <a:lnTo>
                      <a:pt x="0" y="81"/>
                    </a:lnTo>
                    <a:lnTo>
                      <a:pt x="1" y="81"/>
                    </a:lnTo>
                    <a:lnTo>
                      <a:pt x="1" y="80"/>
                    </a:lnTo>
                    <a:lnTo>
                      <a:pt x="1" y="78"/>
                    </a:lnTo>
                    <a:lnTo>
                      <a:pt x="1" y="76"/>
                    </a:lnTo>
                    <a:lnTo>
                      <a:pt x="3" y="73"/>
                    </a:lnTo>
                    <a:lnTo>
                      <a:pt x="3" y="69"/>
                    </a:lnTo>
                    <a:lnTo>
                      <a:pt x="4" y="64"/>
                    </a:lnTo>
                    <a:lnTo>
                      <a:pt x="5" y="59"/>
                    </a:lnTo>
                    <a:lnTo>
                      <a:pt x="8" y="55"/>
                    </a:lnTo>
                    <a:lnTo>
                      <a:pt x="8" y="52"/>
                    </a:lnTo>
                    <a:lnTo>
                      <a:pt x="9" y="49"/>
                    </a:lnTo>
                    <a:lnTo>
                      <a:pt x="11" y="47"/>
                    </a:lnTo>
                    <a:lnTo>
                      <a:pt x="12" y="42"/>
                    </a:lnTo>
                    <a:lnTo>
                      <a:pt x="13" y="40"/>
                    </a:lnTo>
                    <a:lnTo>
                      <a:pt x="15" y="37"/>
                    </a:lnTo>
                    <a:lnTo>
                      <a:pt x="17" y="34"/>
                    </a:lnTo>
                    <a:lnTo>
                      <a:pt x="20" y="31"/>
                    </a:lnTo>
                    <a:lnTo>
                      <a:pt x="21" y="29"/>
                    </a:lnTo>
                    <a:lnTo>
                      <a:pt x="22" y="26"/>
                    </a:lnTo>
                    <a:lnTo>
                      <a:pt x="25" y="23"/>
                    </a:lnTo>
                    <a:lnTo>
                      <a:pt x="28" y="20"/>
                    </a:lnTo>
                    <a:lnTo>
                      <a:pt x="30" y="18"/>
                    </a:lnTo>
                    <a:lnTo>
                      <a:pt x="33" y="16"/>
                    </a:lnTo>
                    <a:lnTo>
                      <a:pt x="36" y="14"/>
                    </a:lnTo>
                    <a:lnTo>
                      <a:pt x="40" y="12"/>
                    </a:lnTo>
                    <a:lnTo>
                      <a:pt x="53" y="52"/>
                    </a:lnTo>
                    <a:lnTo>
                      <a:pt x="57" y="5"/>
                    </a:lnTo>
                    <a:lnTo>
                      <a:pt x="57" y="5"/>
                    </a:lnTo>
                    <a:lnTo>
                      <a:pt x="60" y="5"/>
                    </a:lnTo>
                    <a:lnTo>
                      <a:pt x="62" y="4"/>
                    </a:lnTo>
                    <a:lnTo>
                      <a:pt x="66" y="3"/>
                    </a:lnTo>
                    <a:lnTo>
                      <a:pt x="69" y="3"/>
                    </a:lnTo>
                    <a:lnTo>
                      <a:pt x="72" y="1"/>
                    </a:lnTo>
                    <a:lnTo>
                      <a:pt x="74" y="1"/>
                    </a:lnTo>
                    <a:lnTo>
                      <a:pt x="77" y="1"/>
                    </a:lnTo>
                    <a:lnTo>
                      <a:pt x="80" y="1"/>
                    </a:lnTo>
                    <a:lnTo>
                      <a:pt x="84" y="0"/>
                    </a:lnTo>
                    <a:lnTo>
                      <a:pt x="86" y="0"/>
                    </a:lnTo>
                    <a:lnTo>
                      <a:pt x="90" y="1"/>
                    </a:lnTo>
                    <a:lnTo>
                      <a:pt x="93" y="1"/>
                    </a:lnTo>
                    <a:lnTo>
                      <a:pt x="97" y="1"/>
                    </a:lnTo>
                    <a:lnTo>
                      <a:pt x="99" y="1"/>
                    </a:lnTo>
                    <a:lnTo>
                      <a:pt x="103" y="3"/>
                    </a:lnTo>
                    <a:lnTo>
                      <a:pt x="106" y="3"/>
                    </a:lnTo>
                    <a:lnTo>
                      <a:pt x="110" y="4"/>
                    </a:lnTo>
                    <a:lnTo>
                      <a:pt x="113" y="5"/>
                    </a:lnTo>
                    <a:lnTo>
                      <a:pt x="117" y="7"/>
                    </a:lnTo>
                    <a:lnTo>
                      <a:pt x="118" y="8"/>
                    </a:lnTo>
                    <a:lnTo>
                      <a:pt x="121" y="11"/>
                    </a:lnTo>
                    <a:lnTo>
                      <a:pt x="123" y="14"/>
                    </a:lnTo>
                    <a:lnTo>
                      <a:pt x="126" y="16"/>
                    </a:lnTo>
                    <a:lnTo>
                      <a:pt x="129" y="19"/>
                    </a:lnTo>
                    <a:lnTo>
                      <a:pt x="130" y="23"/>
                    </a:lnTo>
                    <a:lnTo>
                      <a:pt x="131" y="27"/>
                    </a:lnTo>
                    <a:lnTo>
                      <a:pt x="134" y="31"/>
                    </a:lnTo>
                    <a:lnTo>
                      <a:pt x="133" y="33"/>
                    </a:lnTo>
                    <a:lnTo>
                      <a:pt x="130" y="36"/>
                    </a:lnTo>
                    <a:lnTo>
                      <a:pt x="129" y="37"/>
                    </a:lnTo>
                    <a:lnTo>
                      <a:pt x="127" y="40"/>
                    </a:lnTo>
                    <a:lnTo>
                      <a:pt x="125" y="42"/>
                    </a:lnTo>
                    <a:lnTo>
                      <a:pt x="123" y="47"/>
                    </a:lnTo>
                    <a:lnTo>
                      <a:pt x="122" y="49"/>
                    </a:lnTo>
                    <a:lnTo>
                      <a:pt x="119" y="52"/>
                    </a:lnTo>
                    <a:lnTo>
                      <a:pt x="118" y="55"/>
                    </a:lnTo>
                    <a:lnTo>
                      <a:pt x="117" y="59"/>
                    </a:lnTo>
                    <a:lnTo>
                      <a:pt x="115" y="60"/>
                    </a:lnTo>
                    <a:lnTo>
                      <a:pt x="114" y="63"/>
                    </a:lnTo>
                    <a:lnTo>
                      <a:pt x="114" y="66"/>
                    </a:lnTo>
                    <a:lnTo>
                      <a:pt x="114" y="69"/>
                    </a:lnTo>
                    <a:lnTo>
                      <a:pt x="42" y="136"/>
                    </a:lnTo>
                    <a:lnTo>
                      <a:pt x="123" y="96"/>
                    </a:lnTo>
                    <a:lnTo>
                      <a:pt x="145" y="96"/>
                    </a:lnTo>
                    <a:lnTo>
                      <a:pt x="134" y="117"/>
                    </a:lnTo>
                    <a:lnTo>
                      <a:pt x="134" y="117"/>
                    </a:lnTo>
                    <a:close/>
                  </a:path>
                </a:pathLst>
              </a:custGeom>
              <a:solidFill>
                <a:srgbClr val="FF805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HN"/>
              </a:p>
            </p:txBody>
          </p:sp>
          <p:sp>
            <p:nvSpPr>
              <p:cNvPr id="34" name="Freeform 12"/>
              <p:cNvSpPr>
                <a:spLocks/>
              </p:cNvSpPr>
              <p:nvPr/>
            </p:nvSpPr>
            <p:spPr bwMode="auto">
              <a:xfrm>
                <a:off x="7286625" y="2309813"/>
                <a:ext cx="555625" cy="596900"/>
              </a:xfrm>
              <a:custGeom>
                <a:avLst/>
                <a:gdLst/>
                <a:ahLst/>
                <a:cxnLst>
                  <a:cxn ang="0">
                    <a:pos x="346" y="335"/>
                  </a:cxn>
                  <a:cxn ang="0">
                    <a:pos x="333" y="343"/>
                  </a:cxn>
                  <a:cxn ang="0">
                    <a:pos x="316" y="356"/>
                  </a:cxn>
                  <a:cxn ang="0">
                    <a:pos x="300" y="372"/>
                  </a:cxn>
                  <a:cxn ang="0">
                    <a:pos x="289" y="372"/>
                  </a:cxn>
                  <a:cxn ang="0">
                    <a:pos x="276" y="364"/>
                  </a:cxn>
                  <a:cxn ang="0">
                    <a:pos x="261" y="354"/>
                  </a:cxn>
                  <a:cxn ang="0">
                    <a:pos x="243" y="342"/>
                  </a:cxn>
                  <a:cxn ang="0">
                    <a:pos x="221" y="327"/>
                  </a:cxn>
                  <a:cxn ang="0">
                    <a:pos x="199" y="311"/>
                  </a:cxn>
                  <a:cxn ang="0">
                    <a:pos x="174" y="294"/>
                  </a:cxn>
                  <a:cxn ang="0">
                    <a:pos x="148" y="274"/>
                  </a:cxn>
                  <a:cxn ang="0">
                    <a:pos x="123" y="255"/>
                  </a:cxn>
                  <a:cxn ang="0">
                    <a:pos x="98" y="236"/>
                  </a:cxn>
                  <a:cxn ang="0">
                    <a:pos x="74" y="215"/>
                  </a:cxn>
                  <a:cxn ang="0">
                    <a:pos x="52" y="196"/>
                  </a:cxn>
                  <a:cxn ang="0">
                    <a:pos x="32" y="176"/>
                  </a:cxn>
                  <a:cxn ang="0">
                    <a:pos x="16" y="157"/>
                  </a:cxn>
                  <a:cxn ang="0">
                    <a:pos x="1" y="141"/>
                  </a:cxn>
                  <a:cxn ang="0">
                    <a:pos x="2" y="131"/>
                  </a:cxn>
                  <a:cxn ang="0">
                    <a:pos x="10" y="120"/>
                  </a:cxn>
                  <a:cxn ang="0">
                    <a:pos x="24" y="103"/>
                  </a:cxn>
                  <a:cxn ang="0">
                    <a:pos x="40" y="87"/>
                  </a:cxn>
                  <a:cxn ang="0">
                    <a:pos x="49" y="76"/>
                  </a:cxn>
                  <a:cxn ang="0">
                    <a:pos x="61" y="65"/>
                  </a:cxn>
                  <a:cxn ang="0">
                    <a:pos x="74" y="54"/>
                  </a:cxn>
                  <a:cxn ang="0">
                    <a:pos x="87" y="42"/>
                  </a:cxn>
                  <a:cxn ang="0">
                    <a:pos x="103" y="30"/>
                  </a:cxn>
                  <a:cxn ang="0">
                    <a:pos x="119" y="19"/>
                  </a:cxn>
                  <a:cxn ang="0">
                    <a:pos x="136" y="8"/>
                  </a:cxn>
                  <a:cxn ang="0">
                    <a:pos x="152" y="2"/>
                  </a:cxn>
                  <a:cxn ang="0">
                    <a:pos x="162" y="15"/>
                  </a:cxn>
                  <a:cxn ang="0">
                    <a:pos x="171" y="28"/>
                  </a:cxn>
                  <a:cxn ang="0">
                    <a:pos x="180" y="39"/>
                  </a:cxn>
                  <a:cxn ang="0">
                    <a:pos x="190" y="53"/>
                  </a:cxn>
                  <a:cxn ang="0">
                    <a:pos x="200" y="69"/>
                  </a:cxn>
                  <a:cxn ang="0">
                    <a:pos x="211" y="87"/>
                  </a:cxn>
                  <a:cxn ang="0">
                    <a:pos x="223" y="105"/>
                  </a:cxn>
                  <a:cxn ang="0">
                    <a:pos x="233" y="127"/>
                  </a:cxn>
                  <a:cxn ang="0">
                    <a:pos x="245" y="149"/>
                  </a:cxn>
                  <a:cxn ang="0">
                    <a:pos x="257" y="172"/>
                  </a:cxn>
                  <a:cxn ang="0">
                    <a:pos x="268" y="197"/>
                  </a:cxn>
                  <a:cxn ang="0">
                    <a:pos x="277" y="223"/>
                  </a:cxn>
                  <a:cxn ang="0">
                    <a:pos x="286" y="251"/>
                  </a:cxn>
                  <a:cxn ang="0">
                    <a:pos x="292" y="265"/>
                  </a:cxn>
                  <a:cxn ang="0">
                    <a:pos x="302" y="278"/>
                  </a:cxn>
                  <a:cxn ang="0">
                    <a:pos x="314" y="292"/>
                  </a:cxn>
                  <a:cxn ang="0">
                    <a:pos x="332" y="299"/>
                  </a:cxn>
                </a:cxnLst>
                <a:rect l="0" t="0" r="r" b="b"/>
                <a:pathLst>
                  <a:path w="350" h="376">
                    <a:moveTo>
                      <a:pt x="350" y="333"/>
                    </a:moveTo>
                    <a:lnTo>
                      <a:pt x="349" y="333"/>
                    </a:lnTo>
                    <a:lnTo>
                      <a:pt x="347" y="333"/>
                    </a:lnTo>
                    <a:lnTo>
                      <a:pt x="346" y="335"/>
                    </a:lnTo>
                    <a:lnTo>
                      <a:pt x="343" y="336"/>
                    </a:lnTo>
                    <a:lnTo>
                      <a:pt x="341" y="338"/>
                    </a:lnTo>
                    <a:lnTo>
                      <a:pt x="337" y="340"/>
                    </a:lnTo>
                    <a:lnTo>
                      <a:pt x="333" y="343"/>
                    </a:lnTo>
                    <a:lnTo>
                      <a:pt x="330" y="347"/>
                    </a:lnTo>
                    <a:lnTo>
                      <a:pt x="325" y="350"/>
                    </a:lnTo>
                    <a:lnTo>
                      <a:pt x="321" y="353"/>
                    </a:lnTo>
                    <a:lnTo>
                      <a:pt x="316" y="356"/>
                    </a:lnTo>
                    <a:lnTo>
                      <a:pt x="312" y="361"/>
                    </a:lnTo>
                    <a:lnTo>
                      <a:pt x="308" y="364"/>
                    </a:lnTo>
                    <a:lnTo>
                      <a:pt x="304" y="368"/>
                    </a:lnTo>
                    <a:lnTo>
                      <a:pt x="300" y="372"/>
                    </a:lnTo>
                    <a:lnTo>
                      <a:pt x="296" y="376"/>
                    </a:lnTo>
                    <a:lnTo>
                      <a:pt x="294" y="376"/>
                    </a:lnTo>
                    <a:lnTo>
                      <a:pt x="293" y="375"/>
                    </a:lnTo>
                    <a:lnTo>
                      <a:pt x="289" y="372"/>
                    </a:lnTo>
                    <a:lnTo>
                      <a:pt x="285" y="369"/>
                    </a:lnTo>
                    <a:lnTo>
                      <a:pt x="282" y="368"/>
                    </a:lnTo>
                    <a:lnTo>
                      <a:pt x="280" y="365"/>
                    </a:lnTo>
                    <a:lnTo>
                      <a:pt x="276" y="364"/>
                    </a:lnTo>
                    <a:lnTo>
                      <a:pt x="273" y="362"/>
                    </a:lnTo>
                    <a:lnTo>
                      <a:pt x="269" y="358"/>
                    </a:lnTo>
                    <a:lnTo>
                      <a:pt x="265" y="357"/>
                    </a:lnTo>
                    <a:lnTo>
                      <a:pt x="261" y="354"/>
                    </a:lnTo>
                    <a:lnTo>
                      <a:pt x="257" y="351"/>
                    </a:lnTo>
                    <a:lnTo>
                      <a:pt x="252" y="349"/>
                    </a:lnTo>
                    <a:lnTo>
                      <a:pt x="248" y="345"/>
                    </a:lnTo>
                    <a:lnTo>
                      <a:pt x="243" y="342"/>
                    </a:lnTo>
                    <a:lnTo>
                      <a:pt x="239" y="338"/>
                    </a:lnTo>
                    <a:lnTo>
                      <a:pt x="232" y="335"/>
                    </a:lnTo>
                    <a:lnTo>
                      <a:pt x="227" y="331"/>
                    </a:lnTo>
                    <a:lnTo>
                      <a:pt x="221" y="327"/>
                    </a:lnTo>
                    <a:lnTo>
                      <a:pt x="216" y="324"/>
                    </a:lnTo>
                    <a:lnTo>
                      <a:pt x="211" y="320"/>
                    </a:lnTo>
                    <a:lnTo>
                      <a:pt x="204" y="316"/>
                    </a:lnTo>
                    <a:lnTo>
                      <a:pt x="199" y="311"/>
                    </a:lnTo>
                    <a:lnTo>
                      <a:pt x="192" y="307"/>
                    </a:lnTo>
                    <a:lnTo>
                      <a:pt x="187" y="303"/>
                    </a:lnTo>
                    <a:lnTo>
                      <a:pt x="180" y="299"/>
                    </a:lnTo>
                    <a:lnTo>
                      <a:pt x="174" y="294"/>
                    </a:lnTo>
                    <a:lnTo>
                      <a:pt x="168" y="289"/>
                    </a:lnTo>
                    <a:lnTo>
                      <a:pt x="162" y="285"/>
                    </a:lnTo>
                    <a:lnTo>
                      <a:pt x="155" y="280"/>
                    </a:lnTo>
                    <a:lnTo>
                      <a:pt x="148" y="274"/>
                    </a:lnTo>
                    <a:lnTo>
                      <a:pt x="143" y="270"/>
                    </a:lnTo>
                    <a:lnTo>
                      <a:pt x="136" y="265"/>
                    </a:lnTo>
                    <a:lnTo>
                      <a:pt x="130" y="260"/>
                    </a:lnTo>
                    <a:lnTo>
                      <a:pt x="123" y="255"/>
                    </a:lnTo>
                    <a:lnTo>
                      <a:pt x="118" y="251"/>
                    </a:lnTo>
                    <a:lnTo>
                      <a:pt x="110" y="245"/>
                    </a:lnTo>
                    <a:lnTo>
                      <a:pt x="105" y="241"/>
                    </a:lnTo>
                    <a:lnTo>
                      <a:pt x="98" y="236"/>
                    </a:lnTo>
                    <a:lnTo>
                      <a:pt x="93" y="230"/>
                    </a:lnTo>
                    <a:lnTo>
                      <a:pt x="86" y="226"/>
                    </a:lnTo>
                    <a:lnTo>
                      <a:pt x="81" y="221"/>
                    </a:lnTo>
                    <a:lnTo>
                      <a:pt x="74" y="215"/>
                    </a:lnTo>
                    <a:lnTo>
                      <a:pt x="69" y="211"/>
                    </a:lnTo>
                    <a:lnTo>
                      <a:pt x="64" y="205"/>
                    </a:lnTo>
                    <a:lnTo>
                      <a:pt x="57" y="201"/>
                    </a:lnTo>
                    <a:lnTo>
                      <a:pt x="52" y="196"/>
                    </a:lnTo>
                    <a:lnTo>
                      <a:pt x="46" y="192"/>
                    </a:lnTo>
                    <a:lnTo>
                      <a:pt x="41" y="186"/>
                    </a:lnTo>
                    <a:lnTo>
                      <a:pt x="37" y="181"/>
                    </a:lnTo>
                    <a:lnTo>
                      <a:pt x="32" y="176"/>
                    </a:lnTo>
                    <a:lnTo>
                      <a:pt x="28" y="172"/>
                    </a:lnTo>
                    <a:lnTo>
                      <a:pt x="24" y="167"/>
                    </a:lnTo>
                    <a:lnTo>
                      <a:pt x="20" y="163"/>
                    </a:lnTo>
                    <a:lnTo>
                      <a:pt x="16" y="157"/>
                    </a:lnTo>
                    <a:lnTo>
                      <a:pt x="12" y="153"/>
                    </a:lnTo>
                    <a:lnTo>
                      <a:pt x="8" y="149"/>
                    </a:lnTo>
                    <a:lnTo>
                      <a:pt x="5" y="145"/>
                    </a:lnTo>
                    <a:lnTo>
                      <a:pt x="1" y="141"/>
                    </a:lnTo>
                    <a:lnTo>
                      <a:pt x="0" y="137"/>
                    </a:lnTo>
                    <a:lnTo>
                      <a:pt x="0" y="135"/>
                    </a:lnTo>
                    <a:lnTo>
                      <a:pt x="1" y="132"/>
                    </a:lnTo>
                    <a:lnTo>
                      <a:pt x="2" y="131"/>
                    </a:lnTo>
                    <a:lnTo>
                      <a:pt x="4" y="128"/>
                    </a:lnTo>
                    <a:lnTo>
                      <a:pt x="6" y="126"/>
                    </a:lnTo>
                    <a:lnTo>
                      <a:pt x="9" y="123"/>
                    </a:lnTo>
                    <a:lnTo>
                      <a:pt x="10" y="120"/>
                    </a:lnTo>
                    <a:lnTo>
                      <a:pt x="14" y="116"/>
                    </a:lnTo>
                    <a:lnTo>
                      <a:pt x="17" y="112"/>
                    </a:lnTo>
                    <a:lnTo>
                      <a:pt x="21" y="108"/>
                    </a:lnTo>
                    <a:lnTo>
                      <a:pt x="24" y="103"/>
                    </a:lnTo>
                    <a:lnTo>
                      <a:pt x="28" y="99"/>
                    </a:lnTo>
                    <a:lnTo>
                      <a:pt x="33" y="94"/>
                    </a:lnTo>
                    <a:lnTo>
                      <a:pt x="37" y="90"/>
                    </a:lnTo>
                    <a:lnTo>
                      <a:pt x="40" y="87"/>
                    </a:lnTo>
                    <a:lnTo>
                      <a:pt x="42" y="84"/>
                    </a:lnTo>
                    <a:lnTo>
                      <a:pt x="45" y="81"/>
                    </a:lnTo>
                    <a:lnTo>
                      <a:pt x="48" y="79"/>
                    </a:lnTo>
                    <a:lnTo>
                      <a:pt x="49" y="76"/>
                    </a:lnTo>
                    <a:lnTo>
                      <a:pt x="52" y="73"/>
                    </a:lnTo>
                    <a:lnTo>
                      <a:pt x="56" y="70"/>
                    </a:lnTo>
                    <a:lnTo>
                      <a:pt x="58" y="68"/>
                    </a:lnTo>
                    <a:lnTo>
                      <a:pt x="61" y="65"/>
                    </a:lnTo>
                    <a:lnTo>
                      <a:pt x="64" y="62"/>
                    </a:lnTo>
                    <a:lnTo>
                      <a:pt x="67" y="59"/>
                    </a:lnTo>
                    <a:lnTo>
                      <a:pt x="70" y="57"/>
                    </a:lnTo>
                    <a:lnTo>
                      <a:pt x="74" y="54"/>
                    </a:lnTo>
                    <a:lnTo>
                      <a:pt x="78" y="51"/>
                    </a:lnTo>
                    <a:lnTo>
                      <a:pt x="81" y="48"/>
                    </a:lnTo>
                    <a:lnTo>
                      <a:pt x="85" y="46"/>
                    </a:lnTo>
                    <a:lnTo>
                      <a:pt x="87" y="42"/>
                    </a:lnTo>
                    <a:lnTo>
                      <a:pt x="91" y="39"/>
                    </a:lnTo>
                    <a:lnTo>
                      <a:pt x="95" y="36"/>
                    </a:lnTo>
                    <a:lnTo>
                      <a:pt x="99" y="33"/>
                    </a:lnTo>
                    <a:lnTo>
                      <a:pt x="103" y="30"/>
                    </a:lnTo>
                    <a:lnTo>
                      <a:pt x="107" y="28"/>
                    </a:lnTo>
                    <a:lnTo>
                      <a:pt x="111" y="25"/>
                    </a:lnTo>
                    <a:lnTo>
                      <a:pt x="115" y="22"/>
                    </a:lnTo>
                    <a:lnTo>
                      <a:pt x="119" y="19"/>
                    </a:lnTo>
                    <a:lnTo>
                      <a:pt x="123" y="17"/>
                    </a:lnTo>
                    <a:lnTo>
                      <a:pt x="127" y="14"/>
                    </a:lnTo>
                    <a:lnTo>
                      <a:pt x="133" y="11"/>
                    </a:lnTo>
                    <a:lnTo>
                      <a:pt x="136" y="8"/>
                    </a:lnTo>
                    <a:lnTo>
                      <a:pt x="142" y="6"/>
                    </a:lnTo>
                    <a:lnTo>
                      <a:pt x="146" y="3"/>
                    </a:lnTo>
                    <a:lnTo>
                      <a:pt x="151" y="0"/>
                    </a:lnTo>
                    <a:lnTo>
                      <a:pt x="152" y="2"/>
                    </a:lnTo>
                    <a:lnTo>
                      <a:pt x="155" y="6"/>
                    </a:lnTo>
                    <a:lnTo>
                      <a:pt x="156" y="8"/>
                    </a:lnTo>
                    <a:lnTo>
                      <a:pt x="159" y="11"/>
                    </a:lnTo>
                    <a:lnTo>
                      <a:pt x="162" y="15"/>
                    </a:lnTo>
                    <a:lnTo>
                      <a:pt x="166" y="19"/>
                    </a:lnTo>
                    <a:lnTo>
                      <a:pt x="167" y="22"/>
                    </a:lnTo>
                    <a:lnTo>
                      <a:pt x="170" y="25"/>
                    </a:lnTo>
                    <a:lnTo>
                      <a:pt x="171" y="28"/>
                    </a:lnTo>
                    <a:lnTo>
                      <a:pt x="174" y="30"/>
                    </a:lnTo>
                    <a:lnTo>
                      <a:pt x="175" y="33"/>
                    </a:lnTo>
                    <a:lnTo>
                      <a:pt x="178" y="36"/>
                    </a:lnTo>
                    <a:lnTo>
                      <a:pt x="180" y="39"/>
                    </a:lnTo>
                    <a:lnTo>
                      <a:pt x="183" y="43"/>
                    </a:lnTo>
                    <a:lnTo>
                      <a:pt x="184" y="46"/>
                    </a:lnTo>
                    <a:lnTo>
                      <a:pt x="187" y="50"/>
                    </a:lnTo>
                    <a:lnTo>
                      <a:pt x="190" y="53"/>
                    </a:lnTo>
                    <a:lnTo>
                      <a:pt x="192" y="57"/>
                    </a:lnTo>
                    <a:lnTo>
                      <a:pt x="195" y="61"/>
                    </a:lnTo>
                    <a:lnTo>
                      <a:pt x="198" y="65"/>
                    </a:lnTo>
                    <a:lnTo>
                      <a:pt x="200" y="69"/>
                    </a:lnTo>
                    <a:lnTo>
                      <a:pt x="203" y="73"/>
                    </a:lnTo>
                    <a:lnTo>
                      <a:pt x="205" y="77"/>
                    </a:lnTo>
                    <a:lnTo>
                      <a:pt x="208" y="83"/>
                    </a:lnTo>
                    <a:lnTo>
                      <a:pt x="211" y="87"/>
                    </a:lnTo>
                    <a:lnTo>
                      <a:pt x="213" y="91"/>
                    </a:lnTo>
                    <a:lnTo>
                      <a:pt x="217" y="95"/>
                    </a:lnTo>
                    <a:lnTo>
                      <a:pt x="220" y="101"/>
                    </a:lnTo>
                    <a:lnTo>
                      <a:pt x="223" y="105"/>
                    </a:lnTo>
                    <a:lnTo>
                      <a:pt x="225" y="110"/>
                    </a:lnTo>
                    <a:lnTo>
                      <a:pt x="228" y="116"/>
                    </a:lnTo>
                    <a:lnTo>
                      <a:pt x="231" y="121"/>
                    </a:lnTo>
                    <a:lnTo>
                      <a:pt x="233" y="127"/>
                    </a:lnTo>
                    <a:lnTo>
                      <a:pt x="237" y="132"/>
                    </a:lnTo>
                    <a:lnTo>
                      <a:pt x="240" y="138"/>
                    </a:lnTo>
                    <a:lnTo>
                      <a:pt x="243" y="143"/>
                    </a:lnTo>
                    <a:lnTo>
                      <a:pt x="245" y="149"/>
                    </a:lnTo>
                    <a:lnTo>
                      <a:pt x="248" y="154"/>
                    </a:lnTo>
                    <a:lnTo>
                      <a:pt x="251" y="160"/>
                    </a:lnTo>
                    <a:lnTo>
                      <a:pt x="255" y="167"/>
                    </a:lnTo>
                    <a:lnTo>
                      <a:pt x="257" y="172"/>
                    </a:lnTo>
                    <a:lnTo>
                      <a:pt x="260" y="178"/>
                    </a:lnTo>
                    <a:lnTo>
                      <a:pt x="263" y="185"/>
                    </a:lnTo>
                    <a:lnTo>
                      <a:pt x="265" y="192"/>
                    </a:lnTo>
                    <a:lnTo>
                      <a:pt x="268" y="197"/>
                    </a:lnTo>
                    <a:lnTo>
                      <a:pt x="271" y="204"/>
                    </a:lnTo>
                    <a:lnTo>
                      <a:pt x="272" y="210"/>
                    </a:lnTo>
                    <a:lnTo>
                      <a:pt x="274" y="216"/>
                    </a:lnTo>
                    <a:lnTo>
                      <a:pt x="277" y="223"/>
                    </a:lnTo>
                    <a:lnTo>
                      <a:pt x="280" y="230"/>
                    </a:lnTo>
                    <a:lnTo>
                      <a:pt x="282" y="237"/>
                    </a:lnTo>
                    <a:lnTo>
                      <a:pt x="284" y="244"/>
                    </a:lnTo>
                    <a:lnTo>
                      <a:pt x="286" y="251"/>
                    </a:lnTo>
                    <a:lnTo>
                      <a:pt x="289" y="258"/>
                    </a:lnTo>
                    <a:lnTo>
                      <a:pt x="289" y="259"/>
                    </a:lnTo>
                    <a:lnTo>
                      <a:pt x="290" y="262"/>
                    </a:lnTo>
                    <a:lnTo>
                      <a:pt x="292" y="265"/>
                    </a:lnTo>
                    <a:lnTo>
                      <a:pt x="293" y="267"/>
                    </a:lnTo>
                    <a:lnTo>
                      <a:pt x="296" y="270"/>
                    </a:lnTo>
                    <a:lnTo>
                      <a:pt x="298" y="274"/>
                    </a:lnTo>
                    <a:lnTo>
                      <a:pt x="302" y="278"/>
                    </a:lnTo>
                    <a:lnTo>
                      <a:pt x="305" y="283"/>
                    </a:lnTo>
                    <a:lnTo>
                      <a:pt x="308" y="287"/>
                    </a:lnTo>
                    <a:lnTo>
                      <a:pt x="310" y="289"/>
                    </a:lnTo>
                    <a:lnTo>
                      <a:pt x="314" y="292"/>
                    </a:lnTo>
                    <a:lnTo>
                      <a:pt x="318" y="295"/>
                    </a:lnTo>
                    <a:lnTo>
                      <a:pt x="322" y="298"/>
                    </a:lnTo>
                    <a:lnTo>
                      <a:pt x="326" y="299"/>
                    </a:lnTo>
                    <a:lnTo>
                      <a:pt x="332" y="299"/>
                    </a:lnTo>
                    <a:lnTo>
                      <a:pt x="350" y="333"/>
                    </a:lnTo>
                    <a:lnTo>
                      <a:pt x="350" y="333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headEnd/>
                <a:tailEnd/>
              </a:ln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HN"/>
              </a:p>
            </p:txBody>
          </p:sp>
          <p:sp>
            <p:nvSpPr>
              <p:cNvPr id="35" name="Freeform 13"/>
              <p:cNvSpPr>
                <a:spLocks/>
              </p:cNvSpPr>
              <p:nvPr/>
            </p:nvSpPr>
            <p:spPr bwMode="auto">
              <a:xfrm>
                <a:off x="7666038" y="2139950"/>
                <a:ext cx="238125" cy="684213"/>
              </a:xfrm>
              <a:custGeom>
                <a:avLst/>
                <a:gdLst/>
                <a:ahLst/>
                <a:cxnLst>
                  <a:cxn ang="0">
                    <a:pos x="118" y="381"/>
                  </a:cxn>
                  <a:cxn ang="0">
                    <a:pos x="119" y="370"/>
                  </a:cxn>
                  <a:cxn ang="0">
                    <a:pos x="119" y="358"/>
                  </a:cxn>
                  <a:cxn ang="0">
                    <a:pos x="119" y="343"/>
                  </a:cxn>
                  <a:cxn ang="0">
                    <a:pos x="118" y="329"/>
                  </a:cxn>
                  <a:cxn ang="0">
                    <a:pos x="116" y="318"/>
                  </a:cxn>
                  <a:cxn ang="0">
                    <a:pos x="114" y="307"/>
                  </a:cxn>
                  <a:cxn ang="0">
                    <a:pos x="111" y="295"/>
                  </a:cxn>
                  <a:cxn ang="0">
                    <a:pos x="108" y="282"/>
                  </a:cxn>
                  <a:cxn ang="0">
                    <a:pos x="104" y="268"/>
                  </a:cxn>
                  <a:cxn ang="0">
                    <a:pos x="99" y="255"/>
                  </a:cxn>
                  <a:cxn ang="0">
                    <a:pos x="93" y="238"/>
                  </a:cxn>
                  <a:cxn ang="0">
                    <a:pos x="86" y="222"/>
                  </a:cxn>
                  <a:cxn ang="0">
                    <a:pos x="78" y="205"/>
                  </a:cxn>
                  <a:cxn ang="0">
                    <a:pos x="70" y="188"/>
                  </a:cxn>
                  <a:cxn ang="0">
                    <a:pos x="62" y="171"/>
                  </a:cxn>
                  <a:cxn ang="0">
                    <a:pos x="53" y="154"/>
                  </a:cxn>
                  <a:cxn ang="0">
                    <a:pos x="45" y="136"/>
                  </a:cxn>
                  <a:cxn ang="0">
                    <a:pos x="37" y="121"/>
                  </a:cxn>
                  <a:cxn ang="0">
                    <a:pos x="29" y="106"/>
                  </a:cxn>
                  <a:cxn ang="0">
                    <a:pos x="21" y="92"/>
                  </a:cxn>
                  <a:cxn ang="0">
                    <a:pos x="16" y="80"/>
                  </a:cxn>
                  <a:cxn ang="0">
                    <a:pos x="6" y="66"/>
                  </a:cxn>
                  <a:cxn ang="0">
                    <a:pos x="1" y="56"/>
                  </a:cxn>
                  <a:cxn ang="0">
                    <a:pos x="5" y="49"/>
                  </a:cxn>
                  <a:cxn ang="0">
                    <a:pos x="16" y="41"/>
                  </a:cxn>
                  <a:cxn ang="0">
                    <a:pos x="30" y="33"/>
                  </a:cxn>
                  <a:cxn ang="0">
                    <a:pos x="42" y="27"/>
                  </a:cxn>
                  <a:cxn ang="0">
                    <a:pos x="53" y="23"/>
                  </a:cxn>
                  <a:cxn ang="0">
                    <a:pos x="65" y="19"/>
                  </a:cxn>
                  <a:cxn ang="0">
                    <a:pos x="78" y="15"/>
                  </a:cxn>
                  <a:cxn ang="0">
                    <a:pos x="93" y="11"/>
                  </a:cxn>
                  <a:cxn ang="0">
                    <a:pos x="108" y="5"/>
                  </a:cxn>
                  <a:cxn ang="0">
                    <a:pos x="126" y="3"/>
                  </a:cxn>
                  <a:cxn ang="0">
                    <a:pos x="144" y="0"/>
                  </a:cxn>
                  <a:cxn ang="0">
                    <a:pos x="148" y="4"/>
                  </a:cxn>
                  <a:cxn ang="0">
                    <a:pos x="148" y="14"/>
                  </a:cxn>
                  <a:cxn ang="0">
                    <a:pos x="147" y="27"/>
                  </a:cxn>
                  <a:cxn ang="0">
                    <a:pos x="146" y="45"/>
                  </a:cxn>
                  <a:cxn ang="0">
                    <a:pos x="144" y="67"/>
                  </a:cxn>
                  <a:cxn ang="0">
                    <a:pos x="143" y="92"/>
                  </a:cxn>
                  <a:cxn ang="0">
                    <a:pos x="142" y="121"/>
                  </a:cxn>
                  <a:cxn ang="0">
                    <a:pos x="142" y="151"/>
                  </a:cxn>
                  <a:cxn ang="0">
                    <a:pos x="140" y="183"/>
                  </a:cxn>
                  <a:cxn ang="0">
                    <a:pos x="138" y="216"/>
                  </a:cxn>
                  <a:cxn ang="0">
                    <a:pos x="136" y="250"/>
                  </a:cxn>
                  <a:cxn ang="0">
                    <a:pos x="136" y="285"/>
                  </a:cxn>
                  <a:cxn ang="0">
                    <a:pos x="135" y="318"/>
                  </a:cxn>
                  <a:cxn ang="0">
                    <a:pos x="135" y="352"/>
                  </a:cxn>
                  <a:cxn ang="0">
                    <a:pos x="135" y="384"/>
                  </a:cxn>
                  <a:cxn ang="0">
                    <a:pos x="132" y="431"/>
                  </a:cxn>
                </a:cxnLst>
                <a:rect l="0" t="0" r="r" b="b"/>
                <a:pathLst>
                  <a:path w="150" h="431">
                    <a:moveTo>
                      <a:pt x="132" y="431"/>
                    </a:moveTo>
                    <a:lnTo>
                      <a:pt x="118" y="383"/>
                    </a:lnTo>
                    <a:lnTo>
                      <a:pt x="118" y="383"/>
                    </a:lnTo>
                    <a:lnTo>
                      <a:pt x="118" y="381"/>
                    </a:lnTo>
                    <a:lnTo>
                      <a:pt x="118" y="379"/>
                    </a:lnTo>
                    <a:lnTo>
                      <a:pt x="119" y="374"/>
                    </a:lnTo>
                    <a:lnTo>
                      <a:pt x="119" y="372"/>
                    </a:lnTo>
                    <a:lnTo>
                      <a:pt x="119" y="370"/>
                    </a:lnTo>
                    <a:lnTo>
                      <a:pt x="119" y="367"/>
                    </a:lnTo>
                    <a:lnTo>
                      <a:pt x="119" y="365"/>
                    </a:lnTo>
                    <a:lnTo>
                      <a:pt x="119" y="361"/>
                    </a:lnTo>
                    <a:lnTo>
                      <a:pt x="119" y="358"/>
                    </a:lnTo>
                    <a:lnTo>
                      <a:pt x="119" y="354"/>
                    </a:lnTo>
                    <a:lnTo>
                      <a:pt x="120" y="351"/>
                    </a:lnTo>
                    <a:lnTo>
                      <a:pt x="119" y="347"/>
                    </a:lnTo>
                    <a:lnTo>
                      <a:pt x="119" y="343"/>
                    </a:lnTo>
                    <a:lnTo>
                      <a:pt x="118" y="337"/>
                    </a:lnTo>
                    <a:lnTo>
                      <a:pt x="118" y="333"/>
                    </a:lnTo>
                    <a:lnTo>
                      <a:pt x="118" y="330"/>
                    </a:lnTo>
                    <a:lnTo>
                      <a:pt x="118" y="329"/>
                    </a:lnTo>
                    <a:lnTo>
                      <a:pt x="116" y="325"/>
                    </a:lnTo>
                    <a:lnTo>
                      <a:pt x="116" y="323"/>
                    </a:lnTo>
                    <a:lnTo>
                      <a:pt x="116" y="321"/>
                    </a:lnTo>
                    <a:lnTo>
                      <a:pt x="116" y="318"/>
                    </a:lnTo>
                    <a:lnTo>
                      <a:pt x="115" y="315"/>
                    </a:lnTo>
                    <a:lnTo>
                      <a:pt x="115" y="312"/>
                    </a:lnTo>
                    <a:lnTo>
                      <a:pt x="115" y="310"/>
                    </a:lnTo>
                    <a:lnTo>
                      <a:pt x="114" y="307"/>
                    </a:lnTo>
                    <a:lnTo>
                      <a:pt x="114" y="304"/>
                    </a:lnTo>
                    <a:lnTo>
                      <a:pt x="112" y="301"/>
                    </a:lnTo>
                    <a:lnTo>
                      <a:pt x="112" y="297"/>
                    </a:lnTo>
                    <a:lnTo>
                      <a:pt x="111" y="295"/>
                    </a:lnTo>
                    <a:lnTo>
                      <a:pt x="111" y="292"/>
                    </a:lnTo>
                    <a:lnTo>
                      <a:pt x="110" y="289"/>
                    </a:lnTo>
                    <a:lnTo>
                      <a:pt x="108" y="285"/>
                    </a:lnTo>
                    <a:lnTo>
                      <a:pt x="108" y="282"/>
                    </a:lnTo>
                    <a:lnTo>
                      <a:pt x="107" y="278"/>
                    </a:lnTo>
                    <a:lnTo>
                      <a:pt x="107" y="275"/>
                    </a:lnTo>
                    <a:lnTo>
                      <a:pt x="106" y="272"/>
                    </a:lnTo>
                    <a:lnTo>
                      <a:pt x="104" y="268"/>
                    </a:lnTo>
                    <a:lnTo>
                      <a:pt x="103" y="266"/>
                    </a:lnTo>
                    <a:lnTo>
                      <a:pt x="103" y="261"/>
                    </a:lnTo>
                    <a:lnTo>
                      <a:pt x="101" y="257"/>
                    </a:lnTo>
                    <a:lnTo>
                      <a:pt x="99" y="255"/>
                    </a:lnTo>
                    <a:lnTo>
                      <a:pt x="98" y="250"/>
                    </a:lnTo>
                    <a:lnTo>
                      <a:pt x="97" y="246"/>
                    </a:lnTo>
                    <a:lnTo>
                      <a:pt x="95" y="242"/>
                    </a:lnTo>
                    <a:lnTo>
                      <a:pt x="93" y="238"/>
                    </a:lnTo>
                    <a:lnTo>
                      <a:pt x="91" y="234"/>
                    </a:lnTo>
                    <a:lnTo>
                      <a:pt x="90" y="231"/>
                    </a:lnTo>
                    <a:lnTo>
                      <a:pt x="87" y="227"/>
                    </a:lnTo>
                    <a:lnTo>
                      <a:pt x="86" y="222"/>
                    </a:lnTo>
                    <a:lnTo>
                      <a:pt x="85" y="217"/>
                    </a:lnTo>
                    <a:lnTo>
                      <a:pt x="83" y="213"/>
                    </a:lnTo>
                    <a:lnTo>
                      <a:pt x="81" y="209"/>
                    </a:lnTo>
                    <a:lnTo>
                      <a:pt x="78" y="205"/>
                    </a:lnTo>
                    <a:lnTo>
                      <a:pt x="77" y="201"/>
                    </a:lnTo>
                    <a:lnTo>
                      <a:pt x="75" y="197"/>
                    </a:lnTo>
                    <a:lnTo>
                      <a:pt x="73" y="193"/>
                    </a:lnTo>
                    <a:lnTo>
                      <a:pt x="70" y="188"/>
                    </a:lnTo>
                    <a:lnTo>
                      <a:pt x="69" y="183"/>
                    </a:lnTo>
                    <a:lnTo>
                      <a:pt x="66" y="179"/>
                    </a:lnTo>
                    <a:lnTo>
                      <a:pt x="65" y="175"/>
                    </a:lnTo>
                    <a:lnTo>
                      <a:pt x="62" y="171"/>
                    </a:lnTo>
                    <a:lnTo>
                      <a:pt x="59" y="166"/>
                    </a:lnTo>
                    <a:lnTo>
                      <a:pt x="58" y="162"/>
                    </a:lnTo>
                    <a:lnTo>
                      <a:pt x="55" y="158"/>
                    </a:lnTo>
                    <a:lnTo>
                      <a:pt x="53" y="154"/>
                    </a:lnTo>
                    <a:lnTo>
                      <a:pt x="51" y="149"/>
                    </a:lnTo>
                    <a:lnTo>
                      <a:pt x="49" y="144"/>
                    </a:lnTo>
                    <a:lnTo>
                      <a:pt x="47" y="140"/>
                    </a:lnTo>
                    <a:lnTo>
                      <a:pt x="45" y="136"/>
                    </a:lnTo>
                    <a:lnTo>
                      <a:pt x="43" y="133"/>
                    </a:lnTo>
                    <a:lnTo>
                      <a:pt x="41" y="129"/>
                    </a:lnTo>
                    <a:lnTo>
                      <a:pt x="38" y="125"/>
                    </a:lnTo>
                    <a:lnTo>
                      <a:pt x="37" y="121"/>
                    </a:lnTo>
                    <a:lnTo>
                      <a:pt x="34" y="117"/>
                    </a:lnTo>
                    <a:lnTo>
                      <a:pt x="33" y="114"/>
                    </a:lnTo>
                    <a:lnTo>
                      <a:pt x="30" y="109"/>
                    </a:lnTo>
                    <a:lnTo>
                      <a:pt x="29" y="106"/>
                    </a:lnTo>
                    <a:lnTo>
                      <a:pt x="26" y="102"/>
                    </a:lnTo>
                    <a:lnTo>
                      <a:pt x="25" y="99"/>
                    </a:lnTo>
                    <a:lnTo>
                      <a:pt x="22" y="96"/>
                    </a:lnTo>
                    <a:lnTo>
                      <a:pt x="21" y="92"/>
                    </a:lnTo>
                    <a:lnTo>
                      <a:pt x="20" y="89"/>
                    </a:lnTo>
                    <a:lnTo>
                      <a:pt x="18" y="87"/>
                    </a:lnTo>
                    <a:lnTo>
                      <a:pt x="17" y="82"/>
                    </a:lnTo>
                    <a:lnTo>
                      <a:pt x="16" y="80"/>
                    </a:lnTo>
                    <a:lnTo>
                      <a:pt x="13" y="78"/>
                    </a:lnTo>
                    <a:lnTo>
                      <a:pt x="12" y="76"/>
                    </a:lnTo>
                    <a:lnTo>
                      <a:pt x="9" y="70"/>
                    </a:lnTo>
                    <a:lnTo>
                      <a:pt x="6" y="66"/>
                    </a:lnTo>
                    <a:lnTo>
                      <a:pt x="5" y="62"/>
                    </a:lnTo>
                    <a:lnTo>
                      <a:pt x="4" y="60"/>
                    </a:lnTo>
                    <a:lnTo>
                      <a:pt x="1" y="58"/>
                    </a:lnTo>
                    <a:lnTo>
                      <a:pt x="1" y="56"/>
                    </a:lnTo>
                    <a:lnTo>
                      <a:pt x="0" y="55"/>
                    </a:lnTo>
                    <a:lnTo>
                      <a:pt x="0" y="53"/>
                    </a:lnTo>
                    <a:lnTo>
                      <a:pt x="2" y="52"/>
                    </a:lnTo>
                    <a:lnTo>
                      <a:pt x="5" y="49"/>
                    </a:lnTo>
                    <a:lnTo>
                      <a:pt x="9" y="47"/>
                    </a:lnTo>
                    <a:lnTo>
                      <a:pt x="10" y="45"/>
                    </a:lnTo>
                    <a:lnTo>
                      <a:pt x="13" y="44"/>
                    </a:lnTo>
                    <a:lnTo>
                      <a:pt x="16" y="41"/>
                    </a:lnTo>
                    <a:lnTo>
                      <a:pt x="20" y="40"/>
                    </a:lnTo>
                    <a:lnTo>
                      <a:pt x="22" y="37"/>
                    </a:lnTo>
                    <a:lnTo>
                      <a:pt x="26" y="36"/>
                    </a:lnTo>
                    <a:lnTo>
                      <a:pt x="30" y="33"/>
                    </a:lnTo>
                    <a:lnTo>
                      <a:pt x="35" y="31"/>
                    </a:lnTo>
                    <a:lnTo>
                      <a:pt x="38" y="30"/>
                    </a:lnTo>
                    <a:lnTo>
                      <a:pt x="39" y="29"/>
                    </a:lnTo>
                    <a:lnTo>
                      <a:pt x="42" y="27"/>
                    </a:lnTo>
                    <a:lnTo>
                      <a:pt x="45" y="26"/>
                    </a:lnTo>
                    <a:lnTo>
                      <a:pt x="47" y="25"/>
                    </a:lnTo>
                    <a:lnTo>
                      <a:pt x="50" y="23"/>
                    </a:lnTo>
                    <a:lnTo>
                      <a:pt x="53" y="23"/>
                    </a:lnTo>
                    <a:lnTo>
                      <a:pt x="55" y="22"/>
                    </a:lnTo>
                    <a:lnTo>
                      <a:pt x="59" y="20"/>
                    </a:lnTo>
                    <a:lnTo>
                      <a:pt x="62" y="19"/>
                    </a:lnTo>
                    <a:lnTo>
                      <a:pt x="65" y="19"/>
                    </a:lnTo>
                    <a:lnTo>
                      <a:pt x="69" y="18"/>
                    </a:lnTo>
                    <a:lnTo>
                      <a:pt x="71" y="16"/>
                    </a:lnTo>
                    <a:lnTo>
                      <a:pt x="75" y="15"/>
                    </a:lnTo>
                    <a:lnTo>
                      <a:pt x="78" y="15"/>
                    </a:lnTo>
                    <a:lnTo>
                      <a:pt x="82" y="14"/>
                    </a:lnTo>
                    <a:lnTo>
                      <a:pt x="86" y="12"/>
                    </a:lnTo>
                    <a:lnTo>
                      <a:pt x="89" y="11"/>
                    </a:lnTo>
                    <a:lnTo>
                      <a:pt x="93" y="11"/>
                    </a:lnTo>
                    <a:lnTo>
                      <a:pt x="97" y="9"/>
                    </a:lnTo>
                    <a:lnTo>
                      <a:pt x="101" y="8"/>
                    </a:lnTo>
                    <a:lnTo>
                      <a:pt x="104" y="7"/>
                    </a:lnTo>
                    <a:lnTo>
                      <a:pt x="108" y="5"/>
                    </a:lnTo>
                    <a:lnTo>
                      <a:pt x="112" y="5"/>
                    </a:lnTo>
                    <a:lnTo>
                      <a:pt x="116" y="4"/>
                    </a:lnTo>
                    <a:lnTo>
                      <a:pt x="122" y="4"/>
                    </a:lnTo>
                    <a:lnTo>
                      <a:pt x="126" y="3"/>
                    </a:lnTo>
                    <a:lnTo>
                      <a:pt x="130" y="3"/>
                    </a:lnTo>
                    <a:lnTo>
                      <a:pt x="134" y="1"/>
                    </a:lnTo>
                    <a:lnTo>
                      <a:pt x="139" y="1"/>
                    </a:lnTo>
                    <a:lnTo>
                      <a:pt x="144" y="0"/>
                    </a:lnTo>
                    <a:lnTo>
                      <a:pt x="150" y="0"/>
                    </a:lnTo>
                    <a:lnTo>
                      <a:pt x="148" y="0"/>
                    </a:lnTo>
                    <a:lnTo>
                      <a:pt x="148" y="3"/>
                    </a:lnTo>
                    <a:lnTo>
                      <a:pt x="148" y="4"/>
                    </a:lnTo>
                    <a:lnTo>
                      <a:pt x="148" y="5"/>
                    </a:lnTo>
                    <a:lnTo>
                      <a:pt x="148" y="8"/>
                    </a:lnTo>
                    <a:lnTo>
                      <a:pt x="148" y="11"/>
                    </a:lnTo>
                    <a:lnTo>
                      <a:pt x="148" y="14"/>
                    </a:lnTo>
                    <a:lnTo>
                      <a:pt x="147" y="16"/>
                    </a:lnTo>
                    <a:lnTo>
                      <a:pt x="147" y="19"/>
                    </a:lnTo>
                    <a:lnTo>
                      <a:pt x="147" y="23"/>
                    </a:lnTo>
                    <a:lnTo>
                      <a:pt x="147" y="27"/>
                    </a:lnTo>
                    <a:lnTo>
                      <a:pt x="147" y="31"/>
                    </a:lnTo>
                    <a:lnTo>
                      <a:pt x="147" y="36"/>
                    </a:lnTo>
                    <a:lnTo>
                      <a:pt x="147" y="41"/>
                    </a:lnTo>
                    <a:lnTo>
                      <a:pt x="146" y="45"/>
                    </a:lnTo>
                    <a:lnTo>
                      <a:pt x="146" y="51"/>
                    </a:lnTo>
                    <a:lnTo>
                      <a:pt x="146" y="56"/>
                    </a:lnTo>
                    <a:lnTo>
                      <a:pt x="146" y="62"/>
                    </a:lnTo>
                    <a:lnTo>
                      <a:pt x="144" y="67"/>
                    </a:lnTo>
                    <a:lnTo>
                      <a:pt x="144" y="73"/>
                    </a:lnTo>
                    <a:lnTo>
                      <a:pt x="144" y="80"/>
                    </a:lnTo>
                    <a:lnTo>
                      <a:pt x="144" y="87"/>
                    </a:lnTo>
                    <a:lnTo>
                      <a:pt x="143" y="92"/>
                    </a:lnTo>
                    <a:lnTo>
                      <a:pt x="143" y="99"/>
                    </a:lnTo>
                    <a:lnTo>
                      <a:pt x="143" y="106"/>
                    </a:lnTo>
                    <a:lnTo>
                      <a:pt x="143" y="114"/>
                    </a:lnTo>
                    <a:lnTo>
                      <a:pt x="142" y="121"/>
                    </a:lnTo>
                    <a:lnTo>
                      <a:pt x="142" y="128"/>
                    </a:lnTo>
                    <a:lnTo>
                      <a:pt x="142" y="136"/>
                    </a:lnTo>
                    <a:lnTo>
                      <a:pt x="142" y="143"/>
                    </a:lnTo>
                    <a:lnTo>
                      <a:pt x="142" y="151"/>
                    </a:lnTo>
                    <a:lnTo>
                      <a:pt x="140" y="158"/>
                    </a:lnTo>
                    <a:lnTo>
                      <a:pt x="140" y="166"/>
                    </a:lnTo>
                    <a:lnTo>
                      <a:pt x="140" y="175"/>
                    </a:lnTo>
                    <a:lnTo>
                      <a:pt x="140" y="183"/>
                    </a:lnTo>
                    <a:lnTo>
                      <a:pt x="139" y="191"/>
                    </a:lnTo>
                    <a:lnTo>
                      <a:pt x="139" y="199"/>
                    </a:lnTo>
                    <a:lnTo>
                      <a:pt x="139" y="208"/>
                    </a:lnTo>
                    <a:lnTo>
                      <a:pt x="138" y="216"/>
                    </a:lnTo>
                    <a:lnTo>
                      <a:pt x="138" y="224"/>
                    </a:lnTo>
                    <a:lnTo>
                      <a:pt x="138" y="233"/>
                    </a:lnTo>
                    <a:lnTo>
                      <a:pt x="138" y="241"/>
                    </a:lnTo>
                    <a:lnTo>
                      <a:pt x="136" y="250"/>
                    </a:lnTo>
                    <a:lnTo>
                      <a:pt x="136" y="259"/>
                    </a:lnTo>
                    <a:lnTo>
                      <a:pt x="136" y="267"/>
                    </a:lnTo>
                    <a:lnTo>
                      <a:pt x="136" y="277"/>
                    </a:lnTo>
                    <a:lnTo>
                      <a:pt x="136" y="285"/>
                    </a:lnTo>
                    <a:lnTo>
                      <a:pt x="136" y="293"/>
                    </a:lnTo>
                    <a:lnTo>
                      <a:pt x="135" y="301"/>
                    </a:lnTo>
                    <a:lnTo>
                      <a:pt x="135" y="310"/>
                    </a:lnTo>
                    <a:lnTo>
                      <a:pt x="135" y="318"/>
                    </a:lnTo>
                    <a:lnTo>
                      <a:pt x="135" y="326"/>
                    </a:lnTo>
                    <a:lnTo>
                      <a:pt x="135" y="336"/>
                    </a:lnTo>
                    <a:lnTo>
                      <a:pt x="135" y="344"/>
                    </a:lnTo>
                    <a:lnTo>
                      <a:pt x="135" y="352"/>
                    </a:lnTo>
                    <a:lnTo>
                      <a:pt x="135" y="361"/>
                    </a:lnTo>
                    <a:lnTo>
                      <a:pt x="135" y="369"/>
                    </a:lnTo>
                    <a:lnTo>
                      <a:pt x="135" y="376"/>
                    </a:lnTo>
                    <a:lnTo>
                      <a:pt x="135" y="384"/>
                    </a:lnTo>
                    <a:lnTo>
                      <a:pt x="135" y="392"/>
                    </a:lnTo>
                    <a:lnTo>
                      <a:pt x="135" y="399"/>
                    </a:lnTo>
                    <a:lnTo>
                      <a:pt x="135" y="407"/>
                    </a:lnTo>
                    <a:lnTo>
                      <a:pt x="132" y="431"/>
                    </a:lnTo>
                    <a:lnTo>
                      <a:pt x="132" y="431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headEnd/>
                <a:tailEnd/>
              </a:ln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HN"/>
              </a:p>
            </p:txBody>
          </p:sp>
          <p:sp>
            <p:nvSpPr>
              <p:cNvPr id="36" name="Freeform 14"/>
              <p:cNvSpPr>
                <a:spLocks/>
              </p:cNvSpPr>
              <p:nvPr/>
            </p:nvSpPr>
            <p:spPr bwMode="auto">
              <a:xfrm>
                <a:off x="7996238" y="2701925"/>
                <a:ext cx="676275" cy="404813"/>
              </a:xfrm>
              <a:custGeom>
                <a:avLst/>
                <a:gdLst/>
                <a:ahLst/>
                <a:cxnLst>
                  <a:cxn ang="0">
                    <a:pos x="65" y="180"/>
                  </a:cxn>
                  <a:cxn ang="0">
                    <a:pos x="73" y="175"/>
                  </a:cxn>
                  <a:cxn ang="0">
                    <a:pos x="80" y="170"/>
                  </a:cxn>
                  <a:cxn ang="0">
                    <a:pos x="89" y="164"/>
                  </a:cxn>
                  <a:cxn ang="0">
                    <a:pos x="100" y="157"/>
                  </a:cxn>
                  <a:cxn ang="0">
                    <a:pos x="110" y="148"/>
                  </a:cxn>
                  <a:cxn ang="0">
                    <a:pos x="125" y="140"/>
                  </a:cxn>
                  <a:cxn ang="0">
                    <a:pos x="138" y="131"/>
                  </a:cxn>
                  <a:cxn ang="0">
                    <a:pos x="154" y="121"/>
                  </a:cxn>
                  <a:cxn ang="0">
                    <a:pos x="171" y="111"/>
                  </a:cxn>
                  <a:cxn ang="0">
                    <a:pos x="188" y="100"/>
                  </a:cxn>
                  <a:cxn ang="0">
                    <a:pos x="207" y="88"/>
                  </a:cxn>
                  <a:cxn ang="0">
                    <a:pos x="226" y="77"/>
                  </a:cxn>
                  <a:cxn ang="0">
                    <a:pos x="245" y="66"/>
                  </a:cxn>
                  <a:cxn ang="0">
                    <a:pos x="265" y="55"/>
                  </a:cxn>
                  <a:cxn ang="0">
                    <a:pos x="287" y="44"/>
                  </a:cxn>
                  <a:cxn ang="0">
                    <a:pos x="307" y="33"/>
                  </a:cxn>
                  <a:cxn ang="0">
                    <a:pos x="326" y="22"/>
                  </a:cxn>
                  <a:cxn ang="0">
                    <a:pos x="348" y="12"/>
                  </a:cxn>
                  <a:cxn ang="0">
                    <a:pos x="368" y="2"/>
                  </a:cxn>
                  <a:cxn ang="0">
                    <a:pos x="425" y="31"/>
                  </a:cxn>
                  <a:cxn ang="0">
                    <a:pos x="426" y="38"/>
                  </a:cxn>
                  <a:cxn ang="0">
                    <a:pos x="426" y="47"/>
                  </a:cxn>
                  <a:cxn ang="0">
                    <a:pos x="426" y="55"/>
                  </a:cxn>
                  <a:cxn ang="0">
                    <a:pos x="426" y="63"/>
                  </a:cxn>
                  <a:cxn ang="0">
                    <a:pos x="425" y="71"/>
                  </a:cxn>
                  <a:cxn ang="0">
                    <a:pos x="423" y="82"/>
                  </a:cxn>
                  <a:cxn ang="0">
                    <a:pos x="422" y="92"/>
                  </a:cxn>
                  <a:cxn ang="0">
                    <a:pos x="419" y="104"/>
                  </a:cxn>
                  <a:cxn ang="0">
                    <a:pos x="195" y="182"/>
                  </a:cxn>
                  <a:cxn ang="0">
                    <a:pos x="194" y="184"/>
                  </a:cxn>
                  <a:cxn ang="0">
                    <a:pos x="190" y="194"/>
                  </a:cxn>
                  <a:cxn ang="0">
                    <a:pos x="184" y="206"/>
                  </a:cxn>
                  <a:cxn ang="0">
                    <a:pos x="178" y="219"/>
                  </a:cxn>
                  <a:cxn ang="0">
                    <a:pos x="169" y="228"/>
                  </a:cxn>
                  <a:cxn ang="0">
                    <a:pos x="0" y="255"/>
                  </a:cxn>
                  <a:cxn ang="0">
                    <a:pos x="5" y="252"/>
                  </a:cxn>
                  <a:cxn ang="0">
                    <a:pos x="15" y="245"/>
                  </a:cxn>
                  <a:cxn ang="0">
                    <a:pos x="27" y="235"/>
                  </a:cxn>
                  <a:cxn ang="0">
                    <a:pos x="32" y="228"/>
                  </a:cxn>
                  <a:cxn ang="0">
                    <a:pos x="36" y="220"/>
                  </a:cxn>
                  <a:cxn ang="0">
                    <a:pos x="38" y="210"/>
                  </a:cxn>
                  <a:cxn ang="0">
                    <a:pos x="41" y="199"/>
                  </a:cxn>
                </a:cxnLst>
                <a:rect l="0" t="0" r="r" b="b"/>
                <a:pathLst>
                  <a:path w="426" h="255">
                    <a:moveTo>
                      <a:pt x="64" y="182"/>
                    </a:moveTo>
                    <a:lnTo>
                      <a:pt x="64" y="182"/>
                    </a:lnTo>
                    <a:lnTo>
                      <a:pt x="65" y="180"/>
                    </a:lnTo>
                    <a:lnTo>
                      <a:pt x="68" y="179"/>
                    </a:lnTo>
                    <a:lnTo>
                      <a:pt x="72" y="176"/>
                    </a:lnTo>
                    <a:lnTo>
                      <a:pt x="73" y="175"/>
                    </a:lnTo>
                    <a:lnTo>
                      <a:pt x="74" y="173"/>
                    </a:lnTo>
                    <a:lnTo>
                      <a:pt x="77" y="172"/>
                    </a:lnTo>
                    <a:lnTo>
                      <a:pt x="80" y="170"/>
                    </a:lnTo>
                    <a:lnTo>
                      <a:pt x="82" y="168"/>
                    </a:lnTo>
                    <a:lnTo>
                      <a:pt x="85" y="166"/>
                    </a:lnTo>
                    <a:lnTo>
                      <a:pt x="89" y="164"/>
                    </a:lnTo>
                    <a:lnTo>
                      <a:pt x="92" y="162"/>
                    </a:lnTo>
                    <a:lnTo>
                      <a:pt x="96" y="159"/>
                    </a:lnTo>
                    <a:lnTo>
                      <a:pt x="100" y="157"/>
                    </a:lnTo>
                    <a:lnTo>
                      <a:pt x="102" y="154"/>
                    </a:lnTo>
                    <a:lnTo>
                      <a:pt x="106" y="153"/>
                    </a:lnTo>
                    <a:lnTo>
                      <a:pt x="110" y="148"/>
                    </a:lnTo>
                    <a:lnTo>
                      <a:pt x="115" y="146"/>
                    </a:lnTo>
                    <a:lnTo>
                      <a:pt x="119" y="143"/>
                    </a:lnTo>
                    <a:lnTo>
                      <a:pt x="125" y="140"/>
                    </a:lnTo>
                    <a:lnTo>
                      <a:pt x="129" y="137"/>
                    </a:lnTo>
                    <a:lnTo>
                      <a:pt x="134" y="135"/>
                    </a:lnTo>
                    <a:lnTo>
                      <a:pt x="138" y="131"/>
                    </a:lnTo>
                    <a:lnTo>
                      <a:pt x="143" y="128"/>
                    </a:lnTo>
                    <a:lnTo>
                      <a:pt x="149" y="125"/>
                    </a:lnTo>
                    <a:lnTo>
                      <a:pt x="154" y="121"/>
                    </a:lnTo>
                    <a:lnTo>
                      <a:pt x="161" y="118"/>
                    </a:lnTo>
                    <a:lnTo>
                      <a:pt x="166" y="115"/>
                    </a:lnTo>
                    <a:lnTo>
                      <a:pt x="171" y="111"/>
                    </a:lnTo>
                    <a:lnTo>
                      <a:pt x="176" y="107"/>
                    </a:lnTo>
                    <a:lnTo>
                      <a:pt x="183" y="103"/>
                    </a:lnTo>
                    <a:lnTo>
                      <a:pt x="188" y="100"/>
                    </a:lnTo>
                    <a:lnTo>
                      <a:pt x="195" y="96"/>
                    </a:lnTo>
                    <a:lnTo>
                      <a:pt x="200" y="92"/>
                    </a:lnTo>
                    <a:lnTo>
                      <a:pt x="207" y="88"/>
                    </a:lnTo>
                    <a:lnTo>
                      <a:pt x="214" y="85"/>
                    </a:lnTo>
                    <a:lnTo>
                      <a:pt x="219" y="81"/>
                    </a:lnTo>
                    <a:lnTo>
                      <a:pt x="226" y="77"/>
                    </a:lnTo>
                    <a:lnTo>
                      <a:pt x="232" y="73"/>
                    </a:lnTo>
                    <a:lnTo>
                      <a:pt x="239" y="70"/>
                    </a:lnTo>
                    <a:lnTo>
                      <a:pt x="245" y="66"/>
                    </a:lnTo>
                    <a:lnTo>
                      <a:pt x="252" y="62"/>
                    </a:lnTo>
                    <a:lnTo>
                      <a:pt x="259" y="59"/>
                    </a:lnTo>
                    <a:lnTo>
                      <a:pt x="265" y="55"/>
                    </a:lnTo>
                    <a:lnTo>
                      <a:pt x="273" y="51"/>
                    </a:lnTo>
                    <a:lnTo>
                      <a:pt x="280" y="48"/>
                    </a:lnTo>
                    <a:lnTo>
                      <a:pt x="287" y="44"/>
                    </a:lnTo>
                    <a:lnTo>
                      <a:pt x="293" y="40"/>
                    </a:lnTo>
                    <a:lnTo>
                      <a:pt x="300" y="37"/>
                    </a:lnTo>
                    <a:lnTo>
                      <a:pt x="307" y="33"/>
                    </a:lnTo>
                    <a:lnTo>
                      <a:pt x="313" y="29"/>
                    </a:lnTo>
                    <a:lnTo>
                      <a:pt x="320" y="26"/>
                    </a:lnTo>
                    <a:lnTo>
                      <a:pt x="326" y="22"/>
                    </a:lnTo>
                    <a:lnTo>
                      <a:pt x="333" y="19"/>
                    </a:lnTo>
                    <a:lnTo>
                      <a:pt x="341" y="15"/>
                    </a:lnTo>
                    <a:lnTo>
                      <a:pt x="348" y="12"/>
                    </a:lnTo>
                    <a:lnTo>
                      <a:pt x="354" y="9"/>
                    </a:lnTo>
                    <a:lnTo>
                      <a:pt x="361" y="5"/>
                    </a:lnTo>
                    <a:lnTo>
                      <a:pt x="368" y="2"/>
                    </a:lnTo>
                    <a:lnTo>
                      <a:pt x="374" y="0"/>
                    </a:lnTo>
                    <a:lnTo>
                      <a:pt x="425" y="29"/>
                    </a:lnTo>
                    <a:lnTo>
                      <a:pt x="425" y="31"/>
                    </a:lnTo>
                    <a:lnTo>
                      <a:pt x="425" y="33"/>
                    </a:lnTo>
                    <a:lnTo>
                      <a:pt x="426" y="36"/>
                    </a:lnTo>
                    <a:lnTo>
                      <a:pt x="426" y="38"/>
                    </a:lnTo>
                    <a:lnTo>
                      <a:pt x="426" y="42"/>
                    </a:lnTo>
                    <a:lnTo>
                      <a:pt x="426" y="44"/>
                    </a:lnTo>
                    <a:lnTo>
                      <a:pt x="426" y="47"/>
                    </a:lnTo>
                    <a:lnTo>
                      <a:pt x="426" y="49"/>
                    </a:lnTo>
                    <a:lnTo>
                      <a:pt x="426" y="52"/>
                    </a:lnTo>
                    <a:lnTo>
                      <a:pt x="426" y="55"/>
                    </a:lnTo>
                    <a:lnTo>
                      <a:pt x="426" y="56"/>
                    </a:lnTo>
                    <a:lnTo>
                      <a:pt x="426" y="59"/>
                    </a:lnTo>
                    <a:lnTo>
                      <a:pt x="426" y="63"/>
                    </a:lnTo>
                    <a:lnTo>
                      <a:pt x="426" y="66"/>
                    </a:lnTo>
                    <a:lnTo>
                      <a:pt x="425" y="69"/>
                    </a:lnTo>
                    <a:lnTo>
                      <a:pt x="425" y="71"/>
                    </a:lnTo>
                    <a:lnTo>
                      <a:pt x="425" y="75"/>
                    </a:lnTo>
                    <a:lnTo>
                      <a:pt x="423" y="78"/>
                    </a:lnTo>
                    <a:lnTo>
                      <a:pt x="423" y="82"/>
                    </a:lnTo>
                    <a:lnTo>
                      <a:pt x="423" y="85"/>
                    </a:lnTo>
                    <a:lnTo>
                      <a:pt x="422" y="89"/>
                    </a:lnTo>
                    <a:lnTo>
                      <a:pt x="422" y="92"/>
                    </a:lnTo>
                    <a:lnTo>
                      <a:pt x="421" y="96"/>
                    </a:lnTo>
                    <a:lnTo>
                      <a:pt x="419" y="100"/>
                    </a:lnTo>
                    <a:lnTo>
                      <a:pt x="419" y="104"/>
                    </a:lnTo>
                    <a:lnTo>
                      <a:pt x="260" y="137"/>
                    </a:lnTo>
                    <a:lnTo>
                      <a:pt x="256" y="177"/>
                    </a:lnTo>
                    <a:lnTo>
                      <a:pt x="195" y="182"/>
                    </a:lnTo>
                    <a:lnTo>
                      <a:pt x="195" y="182"/>
                    </a:lnTo>
                    <a:lnTo>
                      <a:pt x="194" y="183"/>
                    </a:lnTo>
                    <a:lnTo>
                      <a:pt x="194" y="184"/>
                    </a:lnTo>
                    <a:lnTo>
                      <a:pt x="192" y="187"/>
                    </a:lnTo>
                    <a:lnTo>
                      <a:pt x="191" y="190"/>
                    </a:lnTo>
                    <a:lnTo>
                      <a:pt x="190" y="194"/>
                    </a:lnTo>
                    <a:lnTo>
                      <a:pt x="187" y="198"/>
                    </a:lnTo>
                    <a:lnTo>
                      <a:pt x="186" y="202"/>
                    </a:lnTo>
                    <a:lnTo>
                      <a:pt x="184" y="206"/>
                    </a:lnTo>
                    <a:lnTo>
                      <a:pt x="182" y="210"/>
                    </a:lnTo>
                    <a:lnTo>
                      <a:pt x="179" y="215"/>
                    </a:lnTo>
                    <a:lnTo>
                      <a:pt x="178" y="219"/>
                    </a:lnTo>
                    <a:lnTo>
                      <a:pt x="175" y="223"/>
                    </a:lnTo>
                    <a:lnTo>
                      <a:pt x="173" y="226"/>
                    </a:lnTo>
                    <a:lnTo>
                      <a:pt x="169" y="228"/>
                    </a:lnTo>
                    <a:lnTo>
                      <a:pt x="167" y="231"/>
                    </a:lnTo>
                    <a:lnTo>
                      <a:pt x="0" y="255"/>
                    </a:lnTo>
                    <a:lnTo>
                      <a:pt x="0" y="255"/>
                    </a:lnTo>
                    <a:lnTo>
                      <a:pt x="1" y="255"/>
                    </a:lnTo>
                    <a:lnTo>
                      <a:pt x="3" y="253"/>
                    </a:lnTo>
                    <a:lnTo>
                      <a:pt x="5" y="252"/>
                    </a:lnTo>
                    <a:lnTo>
                      <a:pt x="8" y="250"/>
                    </a:lnTo>
                    <a:lnTo>
                      <a:pt x="12" y="248"/>
                    </a:lnTo>
                    <a:lnTo>
                      <a:pt x="15" y="245"/>
                    </a:lnTo>
                    <a:lnTo>
                      <a:pt x="19" y="243"/>
                    </a:lnTo>
                    <a:lnTo>
                      <a:pt x="23" y="239"/>
                    </a:lnTo>
                    <a:lnTo>
                      <a:pt x="27" y="235"/>
                    </a:lnTo>
                    <a:lnTo>
                      <a:pt x="28" y="234"/>
                    </a:lnTo>
                    <a:lnTo>
                      <a:pt x="29" y="231"/>
                    </a:lnTo>
                    <a:lnTo>
                      <a:pt x="32" y="228"/>
                    </a:lnTo>
                    <a:lnTo>
                      <a:pt x="33" y="226"/>
                    </a:lnTo>
                    <a:lnTo>
                      <a:pt x="35" y="223"/>
                    </a:lnTo>
                    <a:lnTo>
                      <a:pt x="36" y="220"/>
                    </a:lnTo>
                    <a:lnTo>
                      <a:pt x="37" y="216"/>
                    </a:lnTo>
                    <a:lnTo>
                      <a:pt x="38" y="213"/>
                    </a:lnTo>
                    <a:lnTo>
                      <a:pt x="38" y="210"/>
                    </a:lnTo>
                    <a:lnTo>
                      <a:pt x="40" y="206"/>
                    </a:lnTo>
                    <a:lnTo>
                      <a:pt x="40" y="202"/>
                    </a:lnTo>
                    <a:lnTo>
                      <a:pt x="41" y="199"/>
                    </a:lnTo>
                    <a:lnTo>
                      <a:pt x="64" y="182"/>
                    </a:lnTo>
                    <a:lnTo>
                      <a:pt x="64" y="182"/>
                    </a:lnTo>
                    <a:close/>
                  </a:path>
                </a:pathLst>
              </a:custGeom>
              <a:solidFill>
                <a:srgbClr val="B0EBE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HN"/>
              </a:p>
            </p:txBody>
          </p:sp>
          <p:sp>
            <p:nvSpPr>
              <p:cNvPr id="37" name="Freeform 15"/>
              <p:cNvSpPr>
                <a:spLocks/>
              </p:cNvSpPr>
              <p:nvPr/>
            </p:nvSpPr>
            <p:spPr bwMode="auto">
              <a:xfrm>
                <a:off x="7988300" y="3225800"/>
                <a:ext cx="490538" cy="368300"/>
              </a:xfrm>
              <a:custGeom>
                <a:avLst/>
                <a:gdLst/>
                <a:ahLst/>
                <a:cxnLst>
                  <a:cxn ang="0">
                    <a:pos x="18" y="21"/>
                  </a:cxn>
                  <a:cxn ang="0">
                    <a:pos x="26" y="18"/>
                  </a:cxn>
                  <a:cxn ang="0">
                    <a:pos x="36" y="17"/>
                  </a:cxn>
                  <a:cxn ang="0">
                    <a:pos x="43" y="15"/>
                  </a:cxn>
                  <a:cxn ang="0">
                    <a:pos x="53" y="14"/>
                  </a:cxn>
                  <a:cxn ang="0">
                    <a:pos x="63" y="13"/>
                  </a:cxn>
                  <a:cxn ang="0">
                    <a:pos x="74" y="11"/>
                  </a:cxn>
                  <a:cxn ang="0">
                    <a:pos x="86" y="10"/>
                  </a:cxn>
                  <a:cxn ang="0">
                    <a:pos x="99" y="10"/>
                  </a:cxn>
                  <a:cxn ang="0">
                    <a:pos x="111" y="7"/>
                  </a:cxn>
                  <a:cxn ang="0">
                    <a:pos x="123" y="6"/>
                  </a:cxn>
                  <a:cxn ang="0">
                    <a:pos x="135" y="4"/>
                  </a:cxn>
                  <a:cxn ang="0">
                    <a:pos x="148" y="4"/>
                  </a:cxn>
                  <a:cxn ang="0">
                    <a:pos x="160" y="3"/>
                  </a:cxn>
                  <a:cxn ang="0">
                    <a:pos x="171" y="2"/>
                  </a:cxn>
                  <a:cxn ang="0">
                    <a:pos x="181" y="2"/>
                  </a:cxn>
                  <a:cxn ang="0">
                    <a:pos x="191" y="2"/>
                  </a:cxn>
                  <a:cxn ang="0">
                    <a:pos x="200" y="0"/>
                  </a:cxn>
                  <a:cxn ang="0">
                    <a:pos x="207" y="2"/>
                  </a:cxn>
                  <a:cxn ang="0">
                    <a:pos x="212" y="3"/>
                  </a:cxn>
                  <a:cxn ang="0">
                    <a:pos x="217" y="10"/>
                  </a:cxn>
                  <a:cxn ang="0">
                    <a:pos x="224" y="21"/>
                  </a:cxn>
                  <a:cxn ang="0">
                    <a:pos x="231" y="35"/>
                  </a:cxn>
                  <a:cxn ang="0">
                    <a:pos x="233" y="43"/>
                  </a:cxn>
                  <a:cxn ang="0">
                    <a:pos x="237" y="51"/>
                  </a:cxn>
                  <a:cxn ang="0">
                    <a:pos x="241" y="57"/>
                  </a:cxn>
                  <a:cxn ang="0">
                    <a:pos x="250" y="57"/>
                  </a:cxn>
                  <a:cxn ang="0">
                    <a:pos x="261" y="58"/>
                  </a:cxn>
                  <a:cxn ang="0">
                    <a:pos x="269" y="58"/>
                  </a:cxn>
                  <a:cxn ang="0">
                    <a:pos x="278" y="59"/>
                  </a:cxn>
                  <a:cxn ang="0">
                    <a:pos x="286" y="59"/>
                  </a:cxn>
                  <a:cxn ang="0">
                    <a:pos x="294" y="61"/>
                  </a:cxn>
                  <a:cxn ang="0">
                    <a:pos x="302" y="62"/>
                  </a:cxn>
                  <a:cxn ang="0">
                    <a:pos x="309" y="65"/>
                  </a:cxn>
                  <a:cxn ang="0">
                    <a:pos x="306" y="69"/>
                  </a:cxn>
                  <a:cxn ang="0">
                    <a:pos x="302" y="79"/>
                  </a:cxn>
                  <a:cxn ang="0">
                    <a:pos x="296" y="91"/>
                  </a:cxn>
                  <a:cxn ang="0">
                    <a:pos x="289" y="101"/>
                  </a:cxn>
                  <a:cxn ang="0">
                    <a:pos x="285" y="109"/>
                  </a:cxn>
                  <a:cxn ang="0">
                    <a:pos x="280" y="117"/>
                  </a:cxn>
                  <a:cxn ang="0">
                    <a:pos x="273" y="127"/>
                  </a:cxn>
                  <a:cxn ang="0">
                    <a:pos x="266" y="137"/>
                  </a:cxn>
                  <a:cxn ang="0">
                    <a:pos x="260" y="146"/>
                  </a:cxn>
                  <a:cxn ang="0">
                    <a:pos x="252" y="157"/>
                  </a:cxn>
                  <a:cxn ang="0">
                    <a:pos x="244" y="167"/>
                  </a:cxn>
                  <a:cxn ang="0">
                    <a:pos x="233" y="179"/>
                  </a:cxn>
                  <a:cxn ang="0">
                    <a:pos x="224" y="189"/>
                  </a:cxn>
                  <a:cxn ang="0">
                    <a:pos x="213" y="201"/>
                  </a:cxn>
                  <a:cxn ang="0">
                    <a:pos x="203" y="212"/>
                  </a:cxn>
                  <a:cxn ang="0">
                    <a:pos x="191" y="223"/>
                  </a:cxn>
                  <a:cxn ang="0">
                    <a:pos x="0" y="26"/>
                  </a:cxn>
                </a:cxnLst>
                <a:rect l="0" t="0" r="r" b="b"/>
                <a:pathLst>
                  <a:path w="309" h="232">
                    <a:moveTo>
                      <a:pt x="17" y="21"/>
                    </a:moveTo>
                    <a:lnTo>
                      <a:pt x="17" y="21"/>
                    </a:lnTo>
                    <a:lnTo>
                      <a:pt x="18" y="21"/>
                    </a:lnTo>
                    <a:lnTo>
                      <a:pt x="20" y="20"/>
                    </a:lnTo>
                    <a:lnTo>
                      <a:pt x="22" y="20"/>
                    </a:lnTo>
                    <a:lnTo>
                      <a:pt x="26" y="18"/>
                    </a:lnTo>
                    <a:lnTo>
                      <a:pt x="30" y="18"/>
                    </a:lnTo>
                    <a:lnTo>
                      <a:pt x="33" y="17"/>
                    </a:lnTo>
                    <a:lnTo>
                      <a:pt x="36" y="17"/>
                    </a:lnTo>
                    <a:lnTo>
                      <a:pt x="38" y="17"/>
                    </a:lnTo>
                    <a:lnTo>
                      <a:pt x="41" y="17"/>
                    </a:lnTo>
                    <a:lnTo>
                      <a:pt x="43" y="15"/>
                    </a:lnTo>
                    <a:lnTo>
                      <a:pt x="46" y="15"/>
                    </a:lnTo>
                    <a:lnTo>
                      <a:pt x="50" y="15"/>
                    </a:lnTo>
                    <a:lnTo>
                      <a:pt x="53" y="14"/>
                    </a:lnTo>
                    <a:lnTo>
                      <a:pt x="57" y="14"/>
                    </a:lnTo>
                    <a:lnTo>
                      <a:pt x="59" y="14"/>
                    </a:lnTo>
                    <a:lnTo>
                      <a:pt x="63" y="13"/>
                    </a:lnTo>
                    <a:lnTo>
                      <a:pt x="67" y="13"/>
                    </a:lnTo>
                    <a:lnTo>
                      <a:pt x="70" y="13"/>
                    </a:lnTo>
                    <a:lnTo>
                      <a:pt x="74" y="11"/>
                    </a:lnTo>
                    <a:lnTo>
                      <a:pt x="78" y="11"/>
                    </a:lnTo>
                    <a:lnTo>
                      <a:pt x="82" y="11"/>
                    </a:lnTo>
                    <a:lnTo>
                      <a:pt x="86" y="10"/>
                    </a:lnTo>
                    <a:lnTo>
                      <a:pt x="90" y="10"/>
                    </a:lnTo>
                    <a:lnTo>
                      <a:pt x="94" y="10"/>
                    </a:lnTo>
                    <a:lnTo>
                      <a:pt x="99" y="10"/>
                    </a:lnTo>
                    <a:lnTo>
                      <a:pt x="103" y="9"/>
                    </a:lnTo>
                    <a:lnTo>
                      <a:pt x="107" y="9"/>
                    </a:lnTo>
                    <a:lnTo>
                      <a:pt x="111" y="7"/>
                    </a:lnTo>
                    <a:lnTo>
                      <a:pt x="115" y="7"/>
                    </a:lnTo>
                    <a:lnTo>
                      <a:pt x="119" y="6"/>
                    </a:lnTo>
                    <a:lnTo>
                      <a:pt x="123" y="6"/>
                    </a:lnTo>
                    <a:lnTo>
                      <a:pt x="127" y="6"/>
                    </a:lnTo>
                    <a:lnTo>
                      <a:pt x="132" y="6"/>
                    </a:lnTo>
                    <a:lnTo>
                      <a:pt x="135" y="4"/>
                    </a:lnTo>
                    <a:lnTo>
                      <a:pt x="140" y="4"/>
                    </a:lnTo>
                    <a:lnTo>
                      <a:pt x="144" y="4"/>
                    </a:lnTo>
                    <a:lnTo>
                      <a:pt x="148" y="4"/>
                    </a:lnTo>
                    <a:lnTo>
                      <a:pt x="152" y="3"/>
                    </a:lnTo>
                    <a:lnTo>
                      <a:pt x="156" y="3"/>
                    </a:lnTo>
                    <a:lnTo>
                      <a:pt x="160" y="3"/>
                    </a:lnTo>
                    <a:lnTo>
                      <a:pt x="164" y="3"/>
                    </a:lnTo>
                    <a:lnTo>
                      <a:pt x="167" y="2"/>
                    </a:lnTo>
                    <a:lnTo>
                      <a:pt x="171" y="2"/>
                    </a:lnTo>
                    <a:lnTo>
                      <a:pt x="175" y="2"/>
                    </a:lnTo>
                    <a:lnTo>
                      <a:pt x="179" y="2"/>
                    </a:lnTo>
                    <a:lnTo>
                      <a:pt x="181" y="2"/>
                    </a:lnTo>
                    <a:lnTo>
                      <a:pt x="184" y="2"/>
                    </a:lnTo>
                    <a:lnTo>
                      <a:pt x="188" y="2"/>
                    </a:lnTo>
                    <a:lnTo>
                      <a:pt x="191" y="2"/>
                    </a:lnTo>
                    <a:lnTo>
                      <a:pt x="193" y="0"/>
                    </a:lnTo>
                    <a:lnTo>
                      <a:pt x="197" y="0"/>
                    </a:lnTo>
                    <a:lnTo>
                      <a:pt x="200" y="0"/>
                    </a:lnTo>
                    <a:lnTo>
                      <a:pt x="203" y="0"/>
                    </a:lnTo>
                    <a:lnTo>
                      <a:pt x="204" y="0"/>
                    </a:lnTo>
                    <a:lnTo>
                      <a:pt x="207" y="2"/>
                    </a:lnTo>
                    <a:lnTo>
                      <a:pt x="209" y="2"/>
                    </a:lnTo>
                    <a:lnTo>
                      <a:pt x="211" y="2"/>
                    </a:lnTo>
                    <a:lnTo>
                      <a:pt x="212" y="3"/>
                    </a:lnTo>
                    <a:lnTo>
                      <a:pt x="213" y="6"/>
                    </a:lnTo>
                    <a:lnTo>
                      <a:pt x="215" y="7"/>
                    </a:lnTo>
                    <a:lnTo>
                      <a:pt x="217" y="10"/>
                    </a:lnTo>
                    <a:lnTo>
                      <a:pt x="219" y="13"/>
                    </a:lnTo>
                    <a:lnTo>
                      <a:pt x="221" y="17"/>
                    </a:lnTo>
                    <a:lnTo>
                      <a:pt x="224" y="21"/>
                    </a:lnTo>
                    <a:lnTo>
                      <a:pt x="225" y="25"/>
                    </a:lnTo>
                    <a:lnTo>
                      <a:pt x="228" y="29"/>
                    </a:lnTo>
                    <a:lnTo>
                      <a:pt x="231" y="35"/>
                    </a:lnTo>
                    <a:lnTo>
                      <a:pt x="232" y="36"/>
                    </a:lnTo>
                    <a:lnTo>
                      <a:pt x="233" y="40"/>
                    </a:lnTo>
                    <a:lnTo>
                      <a:pt x="233" y="43"/>
                    </a:lnTo>
                    <a:lnTo>
                      <a:pt x="235" y="46"/>
                    </a:lnTo>
                    <a:lnTo>
                      <a:pt x="236" y="48"/>
                    </a:lnTo>
                    <a:lnTo>
                      <a:pt x="237" y="51"/>
                    </a:lnTo>
                    <a:lnTo>
                      <a:pt x="239" y="54"/>
                    </a:lnTo>
                    <a:lnTo>
                      <a:pt x="240" y="57"/>
                    </a:lnTo>
                    <a:lnTo>
                      <a:pt x="241" y="57"/>
                    </a:lnTo>
                    <a:lnTo>
                      <a:pt x="244" y="57"/>
                    </a:lnTo>
                    <a:lnTo>
                      <a:pt x="247" y="57"/>
                    </a:lnTo>
                    <a:lnTo>
                      <a:pt x="250" y="57"/>
                    </a:lnTo>
                    <a:lnTo>
                      <a:pt x="256" y="57"/>
                    </a:lnTo>
                    <a:lnTo>
                      <a:pt x="258" y="57"/>
                    </a:lnTo>
                    <a:lnTo>
                      <a:pt x="261" y="58"/>
                    </a:lnTo>
                    <a:lnTo>
                      <a:pt x="264" y="58"/>
                    </a:lnTo>
                    <a:lnTo>
                      <a:pt x="266" y="58"/>
                    </a:lnTo>
                    <a:lnTo>
                      <a:pt x="269" y="58"/>
                    </a:lnTo>
                    <a:lnTo>
                      <a:pt x="272" y="58"/>
                    </a:lnTo>
                    <a:lnTo>
                      <a:pt x="274" y="58"/>
                    </a:lnTo>
                    <a:lnTo>
                      <a:pt x="278" y="59"/>
                    </a:lnTo>
                    <a:lnTo>
                      <a:pt x="281" y="59"/>
                    </a:lnTo>
                    <a:lnTo>
                      <a:pt x="284" y="59"/>
                    </a:lnTo>
                    <a:lnTo>
                      <a:pt x="286" y="59"/>
                    </a:lnTo>
                    <a:lnTo>
                      <a:pt x="289" y="61"/>
                    </a:lnTo>
                    <a:lnTo>
                      <a:pt x="292" y="61"/>
                    </a:lnTo>
                    <a:lnTo>
                      <a:pt x="294" y="61"/>
                    </a:lnTo>
                    <a:lnTo>
                      <a:pt x="297" y="61"/>
                    </a:lnTo>
                    <a:lnTo>
                      <a:pt x="300" y="62"/>
                    </a:lnTo>
                    <a:lnTo>
                      <a:pt x="302" y="62"/>
                    </a:lnTo>
                    <a:lnTo>
                      <a:pt x="305" y="64"/>
                    </a:lnTo>
                    <a:lnTo>
                      <a:pt x="308" y="64"/>
                    </a:lnTo>
                    <a:lnTo>
                      <a:pt x="309" y="65"/>
                    </a:lnTo>
                    <a:lnTo>
                      <a:pt x="309" y="65"/>
                    </a:lnTo>
                    <a:lnTo>
                      <a:pt x="308" y="68"/>
                    </a:lnTo>
                    <a:lnTo>
                      <a:pt x="306" y="69"/>
                    </a:lnTo>
                    <a:lnTo>
                      <a:pt x="305" y="72"/>
                    </a:lnTo>
                    <a:lnTo>
                      <a:pt x="304" y="75"/>
                    </a:lnTo>
                    <a:lnTo>
                      <a:pt x="302" y="79"/>
                    </a:lnTo>
                    <a:lnTo>
                      <a:pt x="300" y="83"/>
                    </a:lnTo>
                    <a:lnTo>
                      <a:pt x="298" y="87"/>
                    </a:lnTo>
                    <a:lnTo>
                      <a:pt x="296" y="91"/>
                    </a:lnTo>
                    <a:lnTo>
                      <a:pt x="293" y="95"/>
                    </a:lnTo>
                    <a:lnTo>
                      <a:pt x="290" y="98"/>
                    </a:lnTo>
                    <a:lnTo>
                      <a:pt x="289" y="101"/>
                    </a:lnTo>
                    <a:lnTo>
                      <a:pt x="288" y="104"/>
                    </a:lnTo>
                    <a:lnTo>
                      <a:pt x="286" y="106"/>
                    </a:lnTo>
                    <a:lnTo>
                      <a:pt x="285" y="109"/>
                    </a:lnTo>
                    <a:lnTo>
                      <a:pt x="284" y="112"/>
                    </a:lnTo>
                    <a:lnTo>
                      <a:pt x="281" y="115"/>
                    </a:lnTo>
                    <a:lnTo>
                      <a:pt x="280" y="117"/>
                    </a:lnTo>
                    <a:lnTo>
                      <a:pt x="278" y="121"/>
                    </a:lnTo>
                    <a:lnTo>
                      <a:pt x="276" y="124"/>
                    </a:lnTo>
                    <a:lnTo>
                      <a:pt x="273" y="127"/>
                    </a:lnTo>
                    <a:lnTo>
                      <a:pt x="272" y="130"/>
                    </a:lnTo>
                    <a:lnTo>
                      <a:pt x="269" y="132"/>
                    </a:lnTo>
                    <a:lnTo>
                      <a:pt x="266" y="137"/>
                    </a:lnTo>
                    <a:lnTo>
                      <a:pt x="264" y="139"/>
                    </a:lnTo>
                    <a:lnTo>
                      <a:pt x="262" y="143"/>
                    </a:lnTo>
                    <a:lnTo>
                      <a:pt x="260" y="146"/>
                    </a:lnTo>
                    <a:lnTo>
                      <a:pt x="257" y="150"/>
                    </a:lnTo>
                    <a:lnTo>
                      <a:pt x="254" y="153"/>
                    </a:lnTo>
                    <a:lnTo>
                      <a:pt x="252" y="157"/>
                    </a:lnTo>
                    <a:lnTo>
                      <a:pt x="249" y="160"/>
                    </a:lnTo>
                    <a:lnTo>
                      <a:pt x="247" y="164"/>
                    </a:lnTo>
                    <a:lnTo>
                      <a:pt x="244" y="167"/>
                    </a:lnTo>
                    <a:lnTo>
                      <a:pt x="241" y="171"/>
                    </a:lnTo>
                    <a:lnTo>
                      <a:pt x="237" y="175"/>
                    </a:lnTo>
                    <a:lnTo>
                      <a:pt x="233" y="179"/>
                    </a:lnTo>
                    <a:lnTo>
                      <a:pt x="231" y="182"/>
                    </a:lnTo>
                    <a:lnTo>
                      <a:pt x="228" y="186"/>
                    </a:lnTo>
                    <a:lnTo>
                      <a:pt x="224" y="189"/>
                    </a:lnTo>
                    <a:lnTo>
                      <a:pt x="221" y="193"/>
                    </a:lnTo>
                    <a:lnTo>
                      <a:pt x="217" y="197"/>
                    </a:lnTo>
                    <a:lnTo>
                      <a:pt x="213" y="201"/>
                    </a:lnTo>
                    <a:lnTo>
                      <a:pt x="209" y="204"/>
                    </a:lnTo>
                    <a:lnTo>
                      <a:pt x="207" y="208"/>
                    </a:lnTo>
                    <a:lnTo>
                      <a:pt x="203" y="212"/>
                    </a:lnTo>
                    <a:lnTo>
                      <a:pt x="199" y="216"/>
                    </a:lnTo>
                    <a:lnTo>
                      <a:pt x="195" y="221"/>
                    </a:lnTo>
                    <a:lnTo>
                      <a:pt x="191" y="223"/>
                    </a:lnTo>
                    <a:lnTo>
                      <a:pt x="187" y="228"/>
                    </a:lnTo>
                    <a:lnTo>
                      <a:pt x="183" y="232"/>
                    </a:lnTo>
                    <a:lnTo>
                      <a:pt x="0" y="26"/>
                    </a:lnTo>
                    <a:lnTo>
                      <a:pt x="17" y="21"/>
                    </a:lnTo>
                    <a:lnTo>
                      <a:pt x="17" y="21"/>
                    </a:lnTo>
                    <a:close/>
                  </a:path>
                </a:pathLst>
              </a:custGeom>
              <a:solidFill>
                <a:srgbClr val="FF6600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HN"/>
              </a:p>
            </p:txBody>
          </p:sp>
          <p:sp>
            <p:nvSpPr>
              <p:cNvPr id="38" name="Freeform 16"/>
              <p:cNvSpPr>
                <a:spLocks/>
              </p:cNvSpPr>
              <p:nvPr/>
            </p:nvSpPr>
            <p:spPr bwMode="auto">
              <a:xfrm>
                <a:off x="7096125" y="2586038"/>
                <a:ext cx="641350" cy="788988"/>
              </a:xfrm>
              <a:custGeom>
                <a:avLst/>
                <a:gdLst/>
                <a:ahLst/>
                <a:cxnLst>
                  <a:cxn ang="0">
                    <a:pos x="95" y="7"/>
                  </a:cxn>
                  <a:cxn ang="0">
                    <a:pos x="103" y="15"/>
                  </a:cxn>
                  <a:cxn ang="0">
                    <a:pos x="116" y="25"/>
                  </a:cxn>
                  <a:cxn ang="0">
                    <a:pos x="130" y="37"/>
                  </a:cxn>
                  <a:cxn ang="0">
                    <a:pos x="148" y="52"/>
                  </a:cxn>
                  <a:cxn ang="0">
                    <a:pos x="168" y="69"/>
                  </a:cxn>
                  <a:cxn ang="0">
                    <a:pos x="190" y="86"/>
                  </a:cxn>
                  <a:cxn ang="0">
                    <a:pos x="213" y="104"/>
                  </a:cxn>
                  <a:cxn ang="0">
                    <a:pos x="238" y="122"/>
                  </a:cxn>
                  <a:cxn ang="0">
                    <a:pos x="264" y="142"/>
                  </a:cxn>
                  <a:cxn ang="0">
                    <a:pos x="291" y="159"/>
                  </a:cxn>
                  <a:cxn ang="0">
                    <a:pos x="319" y="177"/>
                  </a:cxn>
                  <a:cxn ang="0">
                    <a:pos x="347" y="195"/>
                  </a:cxn>
                  <a:cxn ang="0">
                    <a:pos x="376" y="212"/>
                  </a:cxn>
                  <a:cxn ang="0">
                    <a:pos x="404" y="227"/>
                  </a:cxn>
                  <a:cxn ang="0">
                    <a:pos x="401" y="235"/>
                  </a:cxn>
                  <a:cxn ang="0">
                    <a:pos x="400" y="249"/>
                  </a:cxn>
                  <a:cxn ang="0">
                    <a:pos x="398" y="260"/>
                  </a:cxn>
                  <a:cxn ang="0">
                    <a:pos x="397" y="272"/>
                  </a:cxn>
                  <a:cxn ang="0">
                    <a:pos x="397" y="285"/>
                  </a:cxn>
                  <a:cxn ang="0">
                    <a:pos x="398" y="296"/>
                  </a:cxn>
                  <a:cxn ang="0">
                    <a:pos x="396" y="304"/>
                  </a:cxn>
                  <a:cxn ang="0">
                    <a:pos x="388" y="308"/>
                  </a:cxn>
                  <a:cxn ang="0">
                    <a:pos x="373" y="315"/>
                  </a:cxn>
                  <a:cxn ang="0">
                    <a:pos x="356" y="325"/>
                  </a:cxn>
                  <a:cxn ang="0">
                    <a:pos x="333" y="336"/>
                  </a:cxn>
                  <a:cxn ang="0">
                    <a:pos x="310" y="350"/>
                  </a:cxn>
                  <a:cxn ang="0">
                    <a:pos x="282" y="363"/>
                  </a:cxn>
                  <a:cxn ang="0">
                    <a:pos x="254" y="378"/>
                  </a:cxn>
                  <a:cxn ang="0">
                    <a:pos x="225" y="395"/>
                  </a:cxn>
                  <a:cxn ang="0">
                    <a:pos x="194" y="412"/>
                  </a:cxn>
                  <a:cxn ang="0">
                    <a:pos x="165" y="427"/>
                  </a:cxn>
                  <a:cxn ang="0">
                    <a:pos x="137" y="443"/>
                  </a:cxn>
                  <a:cxn ang="0">
                    <a:pos x="111" y="458"/>
                  </a:cxn>
                  <a:cxn ang="0">
                    <a:pos x="87" y="472"/>
                  </a:cxn>
                  <a:cxn ang="0">
                    <a:pos x="65" y="486"/>
                  </a:cxn>
                  <a:cxn ang="0">
                    <a:pos x="49" y="497"/>
                  </a:cxn>
                  <a:cxn ang="0">
                    <a:pos x="45" y="490"/>
                  </a:cxn>
                  <a:cxn ang="0">
                    <a:pos x="40" y="479"/>
                  </a:cxn>
                  <a:cxn ang="0">
                    <a:pos x="35" y="468"/>
                  </a:cxn>
                  <a:cxn ang="0">
                    <a:pos x="30" y="453"/>
                  </a:cxn>
                  <a:cxn ang="0">
                    <a:pos x="24" y="436"/>
                  </a:cxn>
                  <a:cxn ang="0">
                    <a:pos x="19" y="418"/>
                  </a:cxn>
                  <a:cxn ang="0">
                    <a:pos x="14" y="398"/>
                  </a:cxn>
                  <a:cxn ang="0">
                    <a:pos x="8" y="374"/>
                  </a:cxn>
                  <a:cxn ang="0">
                    <a:pos x="4" y="348"/>
                  </a:cxn>
                  <a:cxn ang="0">
                    <a:pos x="2" y="321"/>
                  </a:cxn>
                  <a:cxn ang="0">
                    <a:pos x="0" y="290"/>
                  </a:cxn>
                  <a:cxn ang="0">
                    <a:pos x="0" y="259"/>
                  </a:cxn>
                  <a:cxn ang="0">
                    <a:pos x="3" y="226"/>
                  </a:cxn>
                  <a:cxn ang="0">
                    <a:pos x="8" y="191"/>
                  </a:cxn>
                  <a:cxn ang="0">
                    <a:pos x="12" y="169"/>
                  </a:cxn>
                  <a:cxn ang="0">
                    <a:pos x="15" y="158"/>
                  </a:cxn>
                  <a:cxn ang="0">
                    <a:pos x="19" y="142"/>
                  </a:cxn>
                  <a:cxn ang="0">
                    <a:pos x="26" y="122"/>
                  </a:cxn>
                  <a:cxn ang="0">
                    <a:pos x="28" y="111"/>
                  </a:cxn>
                  <a:cxn ang="0">
                    <a:pos x="31" y="100"/>
                  </a:cxn>
                  <a:cxn ang="0">
                    <a:pos x="36" y="89"/>
                  </a:cxn>
                  <a:cxn ang="0">
                    <a:pos x="40" y="78"/>
                  </a:cxn>
                  <a:cxn ang="0">
                    <a:pos x="44" y="67"/>
                  </a:cxn>
                  <a:cxn ang="0">
                    <a:pos x="48" y="56"/>
                  </a:cxn>
                  <a:cxn ang="0">
                    <a:pos x="59" y="38"/>
                  </a:cxn>
                </a:cxnLst>
                <a:rect l="0" t="0" r="r" b="b"/>
                <a:pathLst>
                  <a:path w="404" h="497">
                    <a:moveTo>
                      <a:pt x="87" y="0"/>
                    </a:moveTo>
                    <a:lnTo>
                      <a:pt x="88" y="1"/>
                    </a:lnTo>
                    <a:lnTo>
                      <a:pt x="91" y="4"/>
                    </a:lnTo>
                    <a:lnTo>
                      <a:pt x="95" y="7"/>
                    </a:lnTo>
                    <a:lnTo>
                      <a:pt x="96" y="8"/>
                    </a:lnTo>
                    <a:lnTo>
                      <a:pt x="97" y="11"/>
                    </a:lnTo>
                    <a:lnTo>
                      <a:pt x="100" y="12"/>
                    </a:lnTo>
                    <a:lnTo>
                      <a:pt x="103" y="15"/>
                    </a:lnTo>
                    <a:lnTo>
                      <a:pt x="105" y="16"/>
                    </a:lnTo>
                    <a:lnTo>
                      <a:pt x="108" y="19"/>
                    </a:lnTo>
                    <a:lnTo>
                      <a:pt x="112" y="22"/>
                    </a:lnTo>
                    <a:lnTo>
                      <a:pt x="116" y="25"/>
                    </a:lnTo>
                    <a:lnTo>
                      <a:pt x="118" y="29"/>
                    </a:lnTo>
                    <a:lnTo>
                      <a:pt x="122" y="31"/>
                    </a:lnTo>
                    <a:lnTo>
                      <a:pt x="126" y="34"/>
                    </a:lnTo>
                    <a:lnTo>
                      <a:pt x="130" y="37"/>
                    </a:lnTo>
                    <a:lnTo>
                      <a:pt x="134" y="41"/>
                    </a:lnTo>
                    <a:lnTo>
                      <a:pt x="138" y="44"/>
                    </a:lnTo>
                    <a:lnTo>
                      <a:pt x="142" y="48"/>
                    </a:lnTo>
                    <a:lnTo>
                      <a:pt x="148" y="52"/>
                    </a:lnTo>
                    <a:lnTo>
                      <a:pt x="152" y="56"/>
                    </a:lnTo>
                    <a:lnTo>
                      <a:pt x="157" y="59"/>
                    </a:lnTo>
                    <a:lnTo>
                      <a:pt x="162" y="63"/>
                    </a:lnTo>
                    <a:lnTo>
                      <a:pt x="168" y="69"/>
                    </a:lnTo>
                    <a:lnTo>
                      <a:pt x="173" y="73"/>
                    </a:lnTo>
                    <a:lnTo>
                      <a:pt x="178" y="77"/>
                    </a:lnTo>
                    <a:lnTo>
                      <a:pt x="184" y="81"/>
                    </a:lnTo>
                    <a:lnTo>
                      <a:pt x="190" y="86"/>
                    </a:lnTo>
                    <a:lnTo>
                      <a:pt x="195" y="91"/>
                    </a:lnTo>
                    <a:lnTo>
                      <a:pt x="201" y="95"/>
                    </a:lnTo>
                    <a:lnTo>
                      <a:pt x="206" y="99"/>
                    </a:lnTo>
                    <a:lnTo>
                      <a:pt x="213" y="104"/>
                    </a:lnTo>
                    <a:lnTo>
                      <a:pt x="219" y="109"/>
                    </a:lnTo>
                    <a:lnTo>
                      <a:pt x="225" y="113"/>
                    </a:lnTo>
                    <a:lnTo>
                      <a:pt x="231" y="117"/>
                    </a:lnTo>
                    <a:lnTo>
                      <a:pt x="238" y="122"/>
                    </a:lnTo>
                    <a:lnTo>
                      <a:pt x="245" y="126"/>
                    </a:lnTo>
                    <a:lnTo>
                      <a:pt x="251" y="132"/>
                    </a:lnTo>
                    <a:lnTo>
                      <a:pt x="258" y="136"/>
                    </a:lnTo>
                    <a:lnTo>
                      <a:pt x="264" y="142"/>
                    </a:lnTo>
                    <a:lnTo>
                      <a:pt x="271" y="146"/>
                    </a:lnTo>
                    <a:lnTo>
                      <a:pt x="278" y="151"/>
                    </a:lnTo>
                    <a:lnTo>
                      <a:pt x="284" y="155"/>
                    </a:lnTo>
                    <a:lnTo>
                      <a:pt x="291" y="159"/>
                    </a:lnTo>
                    <a:lnTo>
                      <a:pt x="299" y="164"/>
                    </a:lnTo>
                    <a:lnTo>
                      <a:pt x="306" y="169"/>
                    </a:lnTo>
                    <a:lnTo>
                      <a:pt x="312" y="173"/>
                    </a:lnTo>
                    <a:lnTo>
                      <a:pt x="319" y="177"/>
                    </a:lnTo>
                    <a:lnTo>
                      <a:pt x="325" y="182"/>
                    </a:lnTo>
                    <a:lnTo>
                      <a:pt x="332" y="187"/>
                    </a:lnTo>
                    <a:lnTo>
                      <a:pt x="340" y="191"/>
                    </a:lnTo>
                    <a:lnTo>
                      <a:pt x="347" y="195"/>
                    </a:lnTo>
                    <a:lnTo>
                      <a:pt x="353" y="199"/>
                    </a:lnTo>
                    <a:lnTo>
                      <a:pt x="361" y="204"/>
                    </a:lnTo>
                    <a:lnTo>
                      <a:pt x="368" y="208"/>
                    </a:lnTo>
                    <a:lnTo>
                      <a:pt x="376" y="212"/>
                    </a:lnTo>
                    <a:lnTo>
                      <a:pt x="383" y="216"/>
                    </a:lnTo>
                    <a:lnTo>
                      <a:pt x="389" y="220"/>
                    </a:lnTo>
                    <a:lnTo>
                      <a:pt x="396" y="223"/>
                    </a:lnTo>
                    <a:lnTo>
                      <a:pt x="404" y="227"/>
                    </a:lnTo>
                    <a:lnTo>
                      <a:pt x="402" y="227"/>
                    </a:lnTo>
                    <a:lnTo>
                      <a:pt x="402" y="230"/>
                    </a:lnTo>
                    <a:lnTo>
                      <a:pt x="402" y="231"/>
                    </a:lnTo>
                    <a:lnTo>
                      <a:pt x="401" y="235"/>
                    </a:lnTo>
                    <a:lnTo>
                      <a:pt x="401" y="238"/>
                    </a:lnTo>
                    <a:lnTo>
                      <a:pt x="400" y="243"/>
                    </a:lnTo>
                    <a:lnTo>
                      <a:pt x="400" y="246"/>
                    </a:lnTo>
                    <a:lnTo>
                      <a:pt x="400" y="249"/>
                    </a:lnTo>
                    <a:lnTo>
                      <a:pt x="398" y="252"/>
                    </a:lnTo>
                    <a:lnTo>
                      <a:pt x="398" y="255"/>
                    </a:lnTo>
                    <a:lnTo>
                      <a:pt x="398" y="257"/>
                    </a:lnTo>
                    <a:lnTo>
                      <a:pt x="398" y="260"/>
                    </a:lnTo>
                    <a:lnTo>
                      <a:pt x="397" y="263"/>
                    </a:lnTo>
                    <a:lnTo>
                      <a:pt x="397" y="266"/>
                    </a:lnTo>
                    <a:lnTo>
                      <a:pt x="397" y="268"/>
                    </a:lnTo>
                    <a:lnTo>
                      <a:pt x="397" y="272"/>
                    </a:lnTo>
                    <a:lnTo>
                      <a:pt x="397" y="275"/>
                    </a:lnTo>
                    <a:lnTo>
                      <a:pt x="397" y="278"/>
                    </a:lnTo>
                    <a:lnTo>
                      <a:pt x="397" y="282"/>
                    </a:lnTo>
                    <a:lnTo>
                      <a:pt x="397" y="285"/>
                    </a:lnTo>
                    <a:lnTo>
                      <a:pt x="397" y="288"/>
                    </a:lnTo>
                    <a:lnTo>
                      <a:pt x="397" y="290"/>
                    </a:lnTo>
                    <a:lnTo>
                      <a:pt x="397" y="293"/>
                    </a:lnTo>
                    <a:lnTo>
                      <a:pt x="398" y="296"/>
                    </a:lnTo>
                    <a:lnTo>
                      <a:pt x="398" y="299"/>
                    </a:lnTo>
                    <a:lnTo>
                      <a:pt x="400" y="303"/>
                    </a:lnTo>
                    <a:lnTo>
                      <a:pt x="398" y="303"/>
                    </a:lnTo>
                    <a:lnTo>
                      <a:pt x="396" y="304"/>
                    </a:lnTo>
                    <a:lnTo>
                      <a:pt x="394" y="304"/>
                    </a:lnTo>
                    <a:lnTo>
                      <a:pt x="392" y="305"/>
                    </a:lnTo>
                    <a:lnTo>
                      <a:pt x="389" y="307"/>
                    </a:lnTo>
                    <a:lnTo>
                      <a:pt x="388" y="308"/>
                    </a:lnTo>
                    <a:lnTo>
                      <a:pt x="384" y="310"/>
                    </a:lnTo>
                    <a:lnTo>
                      <a:pt x="381" y="311"/>
                    </a:lnTo>
                    <a:lnTo>
                      <a:pt x="377" y="312"/>
                    </a:lnTo>
                    <a:lnTo>
                      <a:pt x="373" y="315"/>
                    </a:lnTo>
                    <a:lnTo>
                      <a:pt x="369" y="316"/>
                    </a:lnTo>
                    <a:lnTo>
                      <a:pt x="365" y="319"/>
                    </a:lnTo>
                    <a:lnTo>
                      <a:pt x="360" y="322"/>
                    </a:lnTo>
                    <a:lnTo>
                      <a:pt x="356" y="325"/>
                    </a:lnTo>
                    <a:lnTo>
                      <a:pt x="351" y="328"/>
                    </a:lnTo>
                    <a:lnTo>
                      <a:pt x="345" y="330"/>
                    </a:lnTo>
                    <a:lnTo>
                      <a:pt x="339" y="333"/>
                    </a:lnTo>
                    <a:lnTo>
                      <a:pt x="333" y="336"/>
                    </a:lnTo>
                    <a:lnTo>
                      <a:pt x="327" y="339"/>
                    </a:lnTo>
                    <a:lnTo>
                      <a:pt x="322" y="341"/>
                    </a:lnTo>
                    <a:lnTo>
                      <a:pt x="315" y="345"/>
                    </a:lnTo>
                    <a:lnTo>
                      <a:pt x="310" y="350"/>
                    </a:lnTo>
                    <a:lnTo>
                      <a:pt x="303" y="352"/>
                    </a:lnTo>
                    <a:lnTo>
                      <a:pt x="295" y="356"/>
                    </a:lnTo>
                    <a:lnTo>
                      <a:pt x="288" y="359"/>
                    </a:lnTo>
                    <a:lnTo>
                      <a:pt x="282" y="363"/>
                    </a:lnTo>
                    <a:lnTo>
                      <a:pt x="275" y="367"/>
                    </a:lnTo>
                    <a:lnTo>
                      <a:pt x="268" y="370"/>
                    </a:lnTo>
                    <a:lnTo>
                      <a:pt x="260" y="374"/>
                    </a:lnTo>
                    <a:lnTo>
                      <a:pt x="254" y="378"/>
                    </a:lnTo>
                    <a:lnTo>
                      <a:pt x="246" y="383"/>
                    </a:lnTo>
                    <a:lnTo>
                      <a:pt x="239" y="387"/>
                    </a:lnTo>
                    <a:lnTo>
                      <a:pt x="231" y="391"/>
                    </a:lnTo>
                    <a:lnTo>
                      <a:pt x="225" y="395"/>
                    </a:lnTo>
                    <a:lnTo>
                      <a:pt x="217" y="398"/>
                    </a:lnTo>
                    <a:lnTo>
                      <a:pt x="209" y="403"/>
                    </a:lnTo>
                    <a:lnTo>
                      <a:pt x="202" y="407"/>
                    </a:lnTo>
                    <a:lnTo>
                      <a:pt x="194" y="412"/>
                    </a:lnTo>
                    <a:lnTo>
                      <a:pt x="187" y="414"/>
                    </a:lnTo>
                    <a:lnTo>
                      <a:pt x="180" y="418"/>
                    </a:lnTo>
                    <a:lnTo>
                      <a:pt x="172" y="423"/>
                    </a:lnTo>
                    <a:lnTo>
                      <a:pt x="165" y="427"/>
                    </a:lnTo>
                    <a:lnTo>
                      <a:pt x="158" y="431"/>
                    </a:lnTo>
                    <a:lnTo>
                      <a:pt x="150" y="435"/>
                    </a:lnTo>
                    <a:lnTo>
                      <a:pt x="144" y="439"/>
                    </a:lnTo>
                    <a:lnTo>
                      <a:pt x="137" y="443"/>
                    </a:lnTo>
                    <a:lnTo>
                      <a:pt x="130" y="447"/>
                    </a:lnTo>
                    <a:lnTo>
                      <a:pt x="124" y="451"/>
                    </a:lnTo>
                    <a:lnTo>
                      <a:pt x="117" y="454"/>
                    </a:lnTo>
                    <a:lnTo>
                      <a:pt x="111" y="458"/>
                    </a:lnTo>
                    <a:lnTo>
                      <a:pt x="104" y="462"/>
                    </a:lnTo>
                    <a:lnTo>
                      <a:pt x="99" y="465"/>
                    </a:lnTo>
                    <a:lnTo>
                      <a:pt x="92" y="469"/>
                    </a:lnTo>
                    <a:lnTo>
                      <a:pt x="87" y="472"/>
                    </a:lnTo>
                    <a:lnTo>
                      <a:pt x="81" y="475"/>
                    </a:lnTo>
                    <a:lnTo>
                      <a:pt x="76" y="479"/>
                    </a:lnTo>
                    <a:lnTo>
                      <a:pt x="71" y="482"/>
                    </a:lnTo>
                    <a:lnTo>
                      <a:pt x="65" y="486"/>
                    </a:lnTo>
                    <a:lnTo>
                      <a:pt x="61" y="489"/>
                    </a:lnTo>
                    <a:lnTo>
                      <a:pt x="57" y="491"/>
                    </a:lnTo>
                    <a:lnTo>
                      <a:pt x="52" y="494"/>
                    </a:lnTo>
                    <a:lnTo>
                      <a:pt x="49" y="497"/>
                    </a:lnTo>
                    <a:lnTo>
                      <a:pt x="49" y="496"/>
                    </a:lnTo>
                    <a:lnTo>
                      <a:pt x="48" y="494"/>
                    </a:lnTo>
                    <a:lnTo>
                      <a:pt x="47" y="493"/>
                    </a:lnTo>
                    <a:lnTo>
                      <a:pt x="45" y="490"/>
                    </a:lnTo>
                    <a:lnTo>
                      <a:pt x="44" y="487"/>
                    </a:lnTo>
                    <a:lnTo>
                      <a:pt x="43" y="483"/>
                    </a:lnTo>
                    <a:lnTo>
                      <a:pt x="42" y="480"/>
                    </a:lnTo>
                    <a:lnTo>
                      <a:pt x="40" y="479"/>
                    </a:lnTo>
                    <a:lnTo>
                      <a:pt x="39" y="476"/>
                    </a:lnTo>
                    <a:lnTo>
                      <a:pt x="39" y="473"/>
                    </a:lnTo>
                    <a:lnTo>
                      <a:pt x="36" y="471"/>
                    </a:lnTo>
                    <a:lnTo>
                      <a:pt x="35" y="468"/>
                    </a:lnTo>
                    <a:lnTo>
                      <a:pt x="34" y="464"/>
                    </a:lnTo>
                    <a:lnTo>
                      <a:pt x="32" y="461"/>
                    </a:lnTo>
                    <a:lnTo>
                      <a:pt x="31" y="457"/>
                    </a:lnTo>
                    <a:lnTo>
                      <a:pt x="30" y="453"/>
                    </a:lnTo>
                    <a:lnTo>
                      <a:pt x="28" y="450"/>
                    </a:lnTo>
                    <a:lnTo>
                      <a:pt x="27" y="446"/>
                    </a:lnTo>
                    <a:lnTo>
                      <a:pt x="26" y="442"/>
                    </a:lnTo>
                    <a:lnTo>
                      <a:pt x="24" y="436"/>
                    </a:lnTo>
                    <a:lnTo>
                      <a:pt x="23" y="432"/>
                    </a:lnTo>
                    <a:lnTo>
                      <a:pt x="22" y="428"/>
                    </a:lnTo>
                    <a:lnTo>
                      <a:pt x="20" y="424"/>
                    </a:lnTo>
                    <a:lnTo>
                      <a:pt x="19" y="418"/>
                    </a:lnTo>
                    <a:lnTo>
                      <a:pt x="18" y="413"/>
                    </a:lnTo>
                    <a:lnTo>
                      <a:pt x="16" y="409"/>
                    </a:lnTo>
                    <a:lnTo>
                      <a:pt x="15" y="403"/>
                    </a:lnTo>
                    <a:lnTo>
                      <a:pt x="14" y="398"/>
                    </a:lnTo>
                    <a:lnTo>
                      <a:pt x="12" y="392"/>
                    </a:lnTo>
                    <a:lnTo>
                      <a:pt x="11" y="387"/>
                    </a:lnTo>
                    <a:lnTo>
                      <a:pt x="10" y="380"/>
                    </a:lnTo>
                    <a:lnTo>
                      <a:pt x="8" y="374"/>
                    </a:lnTo>
                    <a:lnTo>
                      <a:pt x="7" y="367"/>
                    </a:lnTo>
                    <a:lnTo>
                      <a:pt x="7" y="362"/>
                    </a:lnTo>
                    <a:lnTo>
                      <a:pt x="6" y="355"/>
                    </a:lnTo>
                    <a:lnTo>
                      <a:pt x="4" y="348"/>
                    </a:lnTo>
                    <a:lnTo>
                      <a:pt x="3" y="341"/>
                    </a:lnTo>
                    <a:lnTo>
                      <a:pt x="3" y="334"/>
                    </a:lnTo>
                    <a:lnTo>
                      <a:pt x="2" y="328"/>
                    </a:lnTo>
                    <a:lnTo>
                      <a:pt x="2" y="321"/>
                    </a:lnTo>
                    <a:lnTo>
                      <a:pt x="2" y="314"/>
                    </a:lnTo>
                    <a:lnTo>
                      <a:pt x="2" y="307"/>
                    </a:lnTo>
                    <a:lnTo>
                      <a:pt x="0" y="299"/>
                    </a:lnTo>
                    <a:lnTo>
                      <a:pt x="0" y="290"/>
                    </a:lnTo>
                    <a:lnTo>
                      <a:pt x="0" y="283"/>
                    </a:lnTo>
                    <a:lnTo>
                      <a:pt x="0" y="275"/>
                    </a:lnTo>
                    <a:lnTo>
                      <a:pt x="0" y="267"/>
                    </a:lnTo>
                    <a:lnTo>
                      <a:pt x="0" y="259"/>
                    </a:lnTo>
                    <a:lnTo>
                      <a:pt x="2" y="250"/>
                    </a:lnTo>
                    <a:lnTo>
                      <a:pt x="2" y="242"/>
                    </a:lnTo>
                    <a:lnTo>
                      <a:pt x="3" y="234"/>
                    </a:lnTo>
                    <a:lnTo>
                      <a:pt x="3" y="226"/>
                    </a:lnTo>
                    <a:lnTo>
                      <a:pt x="4" y="217"/>
                    </a:lnTo>
                    <a:lnTo>
                      <a:pt x="6" y="209"/>
                    </a:lnTo>
                    <a:lnTo>
                      <a:pt x="7" y="199"/>
                    </a:lnTo>
                    <a:lnTo>
                      <a:pt x="8" y="191"/>
                    </a:lnTo>
                    <a:lnTo>
                      <a:pt x="10" y="182"/>
                    </a:lnTo>
                    <a:lnTo>
                      <a:pt x="12" y="173"/>
                    </a:lnTo>
                    <a:lnTo>
                      <a:pt x="12" y="172"/>
                    </a:lnTo>
                    <a:lnTo>
                      <a:pt x="12" y="169"/>
                    </a:lnTo>
                    <a:lnTo>
                      <a:pt x="12" y="166"/>
                    </a:lnTo>
                    <a:lnTo>
                      <a:pt x="14" y="164"/>
                    </a:lnTo>
                    <a:lnTo>
                      <a:pt x="14" y="161"/>
                    </a:lnTo>
                    <a:lnTo>
                      <a:pt x="15" y="158"/>
                    </a:lnTo>
                    <a:lnTo>
                      <a:pt x="16" y="154"/>
                    </a:lnTo>
                    <a:lnTo>
                      <a:pt x="16" y="150"/>
                    </a:lnTo>
                    <a:lnTo>
                      <a:pt x="18" y="146"/>
                    </a:lnTo>
                    <a:lnTo>
                      <a:pt x="19" y="142"/>
                    </a:lnTo>
                    <a:lnTo>
                      <a:pt x="20" y="136"/>
                    </a:lnTo>
                    <a:lnTo>
                      <a:pt x="22" y="132"/>
                    </a:lnTo>
                    <a:lnTo>
                      <a:pt x="23" y="128"/>
                    </a:lnTo>
                    <a:lnTo>
                      <a:pt x="26" y="122"/>
                    </a:lnTo>
                    <a:lnTo>
                      <a:pt x="26" y="120"/>
                    </a:lnTo>
                    <a:lnTo>
                      <a:pt x="27" y="117"/>
                    </a:lnTo>
                    <a:lnTo>
                      <a:pt x="27" y="114"/>
                    </a:lnTo>
                    <a:lnTo>
                      <a:pt x="28" y="111"/>
                    </a:lnTo>
                    <a:lnTo>
                      <a:pt x="28" y="109"/>
                    </a:lnTo>
                    <a:lnTo>
                      <a:pt x="30" y="106"/>
                    </a:lnTo>
                    <a:lnTo>
                      <a:pt x="30" y="103"/>
                    </a:lnTo>
                    <a:lnTo>
                      <a:pt x="31" y="100"/>
                    </a:lnTo>
                    <a:lnTo>
                      <a:pt x="32" y="98"/>
                    </a:lnTo>
                    <a:lnTo>
                      <a:pt x="34" y="95"/>
                    </a:lnTo>
                    <a:lnTo>
                      <a:pt x="34" y="92"/>
                    </a:lnTo>
                    <a:lnTo>
                      <a:pt x="36" y="89"/>
                    </a:lnTo>
                    <a:lnTo>
                      <a:pt x="36" y="86"/>
                    </a:lnTo>
                    <a:lnTo>
                      <a:pt x="38" y="84"/>
                    </a:lnTo>
                    <a:lnTo>
                      <a:pt x="39" y="81"/>
                    </a:lnTo>
                    <a:lnTo>
                      <a:pt x="40" y="78"/>
                    </a:lnTo>
                    <a:lnTo>
                      <a:pt x="40" y="75"/>
                    </a:lnTo>
                    <a:lnTo>
                      <a:pt x="42" y="73"/>
                    </a:lnTo>
                    <a:lnTo>
                      <a:pt x="43" y="70"/>
                    </a:lnTo>
                    <a:lnTo>
                      <a:pt x="44" y="67"/>
                    </a:lnTo>
                    <a:lnTo>
                      <a:pt x="44" y="63"/>
                    </a:lnTo>
                    <a:lnTo>
                      <a:pt x="45" y="62"/>
                    </a:lnTo>
                    <a:lnTo>
                      <a:pt x="47" y="59"/>
                    </a:lnTo>
                    <a:lnTo>
                      <a:pt x="48" y="56"/>
                    </a:lnTo>
                    <a:lnTo>
                      <a:pt x="51" y="51"/>
                    </a:lnTo>
                    <a:lnTo>
                      <a:pt x="53" y="47"/>
                    </a:lnTo>
                    <a:lnTo>
                      <a:pt x="56" y="42"/>
                    </a:lnTo>
                    <a:lnTo>
                      <a:pt x="59" y="38"/>
                    </a:lnTo>
                    <a:lnTo>
                      <a:pt x="87" y="0"/>
                    </a:lnTo>
                    <a:lnTo>
                      <a:pt x="87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HN"/>
              </a:p>
            </p:txBody>
          </p:sp>
          <p:sp>
            <p:nvSpPr>
              <p:cNvPr id="39" name="Freeform 17"/>
              <p:cNvSpPr>
                <a:spLocks/>
              </p:cNvSpPr>
              <p:nvPr/>
            </p:nvSpPr>
            <p:spPr bwMode="auto">
              <a:xfrm>
                <a:off x="7224713" y="3132138"/>
                <a:ext cx="989013" cy="636588"/>
              </a:xfrm>
              <a:custGeom>
                <a:avLst/>
                <a:gdLst/>
                <a:ahLst/>
                <a:cxnLst>
                  <a:cxn ang="0">
                    <a:pos x="7" y="207"/>
                  </a:cxn>
                  <a:cxn ang="0">
                    <a:pos x="23" y="191"/>
                  </a:cxn>
                  <a:cxn ang="0">
                    <a:pos x="40" y="176"/>
                  </a:cxn>
                  <a:cxn ang="0">
                    <a:pos x="61" y="158"/>
                  </a:cxn>
                  <a:cxn ang="0">
                    <a:pos x="87" y="139"/>
                  </a:cxn>
                  <a:cxn ang="0">
                    <a:pos x="114" y="117"/>
                  </a:cxn>
                  <a:cxn ang="0">
                    <a:pos x="146" y="95"/>
                  </a:cxn>
                  <a:cxn ang="0">
                    <a:pos x="181" y="73"/>
                  </a:cxn>
                  <a:cxn ang="0">
                    <a:pos x="217" y="52"/>
                  </a:cxn>
                  <a:cxn ang="0">
                    <a:pos x="252" y="32"/>
                  </a:cxn>
                  <a:cxn ang="0">
                    <a:pos x="292" y="14"/>
                  </a:cxn>
                  <a:cxn ang="0">
                    <a:pos x="339" y="17"/>
                  </a:cxn>
                  <a:cxn ang="0">
                    <a:pos x="321" y="73"/>
                  </a:cxn>
                  <a:cxn ang="0">
                    <a:pos x="333" y="81"/>
                  </a:cxn>
                  <a:cxn ang="0">
                    <a:pos x="351" y="87"/>
                  </a:cxn>
                  <a:cxn ang="0">
                    <a:pos x="365" y="90"/>
                  </a:cxn>
                  <a:cxn ang="0">
                    <a:pos x="379" y="91"/>
                  </a:cxn>
                  <a:cxn ang="0">
                    <a:pos x="393" y="91"/>
                  </a:cxn>
                  <a:cxn ang="0">
                    <a:pos x="410" y="91"/>
                  </a:cxn>
                  <a:cxn ang="0">
                    <a:pos x="430" y="88"/>
                  </a:cxn>
                  <a:cxn ang="0">
                    <a:pos x="449" y="87"/>
                  </a:cxn>
                  <a:cxn ang="0">
                    <a:pos x="462" y="103"/>
                  </a:cxn>
                  <a:cxn ang="0">
                    <a:pos x="475" y="118"/>
                  </a:cxn>
                  <a:cxn ang="0">
                    <a:pos x="491" y="138"/>
                  </a:cxn>
                  <a:cxn ang="0">
                    <a:pos x="509" y="158"/>
                  </a:cxn>
                  <a:cxn ang="0">
                    <a:pos x="528" y="182"/>
                  </a:cxn>
                  <a:cxn ang="0">
                    <a:pos x="547" y="207"/>
                  </a:cxn>
                  <a:cxn ang="0">
                    <a:pos x="566" y="231"/>
                  </a:cxn>
                  <a:cxn ang="0">
                    <a:pos x="584" y="256"/>
                  </a:cxn>
                  <a:cxn ang="0">
                    <a:pos x="599" y="280"/>
                  </a:cxn>
                  <a:cxn ang="0">
                    <a:pos x="611" y="300"/>
                  </a:cxn>
                  <a:cxn ang="0">
                    <a:pos x="621" y="320"/>
                  </a:cxn>
                  <a:cxn ang="0">
                    <a:pos x="615" y="328"/>
                  </a:cxn>
                  <a:cxn ang="0">
                    <a:pos x="601" y="335"/>
                  </a:cxn>
                  <a:cxn ang="0">
                    <a:pos x="584" y="344"/>
                  </a:cxn>
                  <a:cxn ang="0">
                    <a:pos x="560" y="355"/>
                  </a:cxn>
                  <a:cxn ang="0">
                    <a:pos x="532" y="368"/>
                  </a:cxn>
                  <a:cxn ang="0">
                    <a:pos x="501" y="379"/>
                  </a:cxn>
                  <a:cxn ang="0">
                    <a:pos x="463" y="388"/>
                  </a:cxn>
                  <a:cxn ang="0">
                    <a:pos x="422" y="395"/>
                  </a:cxn>
                  <a:cxn ang="0">
                    <a:pos x="380" y="401"/>
                  </a:cxn>
                  <a:cxn ang="0">
                    <a:pos x="331" y="399"/>
                  </a:cxn>
                  <a:cxn ang="0">
                    <a:pos x="282" y="395"/>
                  </a:cxn>
                  <a:cxn ang="0">
                    <a:pos x="229" y="384"/>
                  </a:cxn>
                  <a:cxn ang="0">
                    <a:pos x="211" y="379"/>
                  </a:cxn>
                  <a:cxn ang="0">
                    <a:pos x="197" y="373"/>
                  </a:cxn>
                  <a:cxn ang="0">
                    <a:pos x="182" y="366"/>
                  </a:cxn>
                  <a:cxn ang="0">
                    <a:pos x="164" y="358"/>
                  </a:cxn>
                  <a:cxn ang="0">
                    <a:pos x="145" y="348"/>
                  </a:cxn>
                  <a:cxn ang="0">
                    <a:pos x="124" y="337"/>
                  </a:cxn>
                  <a:cxn ang="0">
                    <a:pos x="103" y="324"/>
                  </a:cxn>
                  <a:cxn ang="0">
                    <a:pos x="81" y="309"/>
                  </a:cxn>
                  <a:cxn ang="0">
                    <a:pos x="60" y="292"/>
                  </a:cxn>
                  <a:cxn ang="0">
                    <a:pos x="41" y="273"/>
                  </a:cxn>
                  <a:cxn ang="0">
                    <a:pos x="23" y="253"/>
                  </a:cxn>
                  <a:cxn ang="0">
                    <a:pos x="0" y="214"/>
                  </a:cxn>
                </a:cxnLst>
                <a:rect l="0" t="0" r="r" b="b"/>
                <a:pathLst>
                  <a:path w="623" h="401">
                    <a:moveTo>
                      <a:pt x="0" y="214"/>
                    </a:moveTo>
                    <a:lnTo>
                      <a:pt x="0" y="212"/>
                    </a:lnTo>
                    <a:lnTo>
                      <a:pt x="2" y="211"/>
                    </a:lnTo>
                    <a:lnTo>
                      <a:pt x="3" y="209"/>
                    </a:lnTo>
                    <a:lnTo>
                      <a:pt x="7" y="207"/>
                    </a:lnTo>
                    <a:lnTo>
                      <a:pt x="10" y="202"/>
                    </a:lnTo>
                    <a:lnTo>
                      <a:pt x="15" y="198"/>
                    </a:lnTo>
                    <a:lnTo>
                      <a:pt x="18" y="196"/>
                    </a:lnTo>
                    <a:lnTo>
                      <a:pt x="20" y="194"/>
                    </a:lnTo>
                    <a:lnTo>
                      <a:pt x="23" y="191"/>
                    </a:lnTo>
                    <a:lnTo>
                      <a:pt x="27" y="189"/>
                    </a:lnTo>
                    <a:lnTo>
                      <a:pt x="30" y="186"/>
                    </a:lnTo>
                    <a:lnTo>
                      <a:pt x="33" y="183"/>
                    </a:lnTo>
                    <a:lnTo>
                      <a:pt x="36" y="179"/>
                    </a:lnTo>
                    <a:lnTo>
                      <a:pt x="40" y="176"/>
                    </a:lnTo>
                    <a:lnTo>
                      <a:pt x="44" y="172"/>
                    </a:lnTo>
                    <a:lnTo>
                      <a:pt x="48" y="169"/>
                    </a:lnTo>
                    <a:lnTo>
                      <a:pt x="53" y="165"/>
                    </a:lnTo>
                    <a:lnTo>
                      <a:pt x="57" y="163"/>
                    </a:lnTo>
                    <a:lnTo>
                      <a:pt x="61" y="158"/>
                    </a:lnTo>
                    <a:lnTo>
                      <a:pt x="67" y="154"/>
                    </a:lnTo>
                    <a:lnTo>
                      <a:pt x="72" y="150"/>
                    </a:lnTo>
                    <a:lnTo>
                      <a:pt x="77" y="147"/>
                    </a:lnTo>
                    <a:lnTo>
                      <a:pt x="81" y="143"/>
                    </a:lnTo>
                    <a:lnTo>
                      <a:pt x="87" y="139"/>
                    </a:lnTo>
                    <a:lnTo>
                      <a:pt x="92" y="135"/>
                    </a:lnTo>
                    <a:lnTo>
                      <a:pt x="99" y="131"/>
                    </a:lnTo>
                    <a:lnTo>
                      <a:pt x="104" y="127"/>
                    </a:lnTo>
                    <a:lnTo>
                      <a:pt x="109" y="123"/>
                    </a:lnTo>
                    <a:lnTo>
                      <a:pt x="114" y="117"/>
                    </a:lnTo>
                    <a:lnTo>
                      <a:pt x="121" y="113"/>
                    </a:lnTo>
                    <a:lnTo>
                      <a:pt x="128" y="109"/>
                    </a:lnTo>
                    <a:lnTo>
                      <a:pt x="133" y="105"/>
                    </a:lnTo>
                    <a:lnTo>
                      <a:pt x="140" y="101"/>
                    </a:lnTo>
                    <a:lnTo>
                      <a:pt x="146" y="95"/>
                    </a:lnTo>
                    <a:lnTo>
                      <a:pt x="153" y="91"/>
                    </a:lnTo>
                    <a:lnTo>
                      <a:pt x="160" y="87"/>
                    </a:lnTo>
                    <a:lnTo>
                      <a:pt x="166" y="83"/>
                    </a:lnTo>
                    <a:lnTo>
                      <a:pt x="173" y="79"/>
                    </a:lnTo>
                    <a:lnTo>
                      <a:pt x="181" y="73"/>
                    </a:lnTo>
                    <a:lnTo>
                      <a:pt x="187" y="69"/>
                    </a:lnTo>
                    <a:lnTo>
                      <a:pt x="194" y="65"/>
                    </a:lnTo>
                    <a:lnTo>
                      <a:pt x="202" y="61"/>
                    </a:lnTo>
                    <a:lnTo>
                      <a:pt x="209" y="57"/>
                    </a:lnTo>
                    <a:lnTo>
                      <a:pt x="217" y="52"/>
                    </a:lnTo>
                    <a:lnTo>
                      <a:pt x="223" y="48"/>
                    </a:lnTo>
                    <a:lnTo>
                      <a:pt x="231" y="44"/>
                    </a:lnTo>
                    <a:lnTo>
                      <a:pt x="238" y="40"/>
                    </a:lnTo>
                    <a:lnTo>
                      <a:pt x="246" y="36"/>
                    </a:lnTo>
                    <a:lnTo>
                      <a:pt x="252" y="32"/>
                    </a:lnTo>
                    <a:lnTo>
                      <a:pt x="262" y="28"/>
                    </a:lnTo>
                    <a:lnTo>
                      <a:pt x="268" y="23"/>
                    </a:lnTo>
                    <a:lnTo>
                      <a:pt x="276" y="21"/>
                    </a:lnTo>
                    <a:lnTo>
                      <a:pt x="284" y="17"/>
                    </a:lnTo>
                    <a:lnTo>
                      <a:pt x="292" y="14"/>
                    </a:lnTo>
                    <a:lnTo>
                      <a:pt x="300" y="10"/>
                    </a:lnTo>
                    <a:lnTo>
                      <a:pt x="307" y="7"/>
                    </a:lnTo>
                    <a:lnTo>
                      <a:pt x="316" y="4"/>
                    </a:lnTo>
                    <a:lnTo>
                      <a:pt x="324" y="0"/>
                    </a:lnTo>
                    <a:lnTo>
                      <a:pt x="339" y="17"/>
                    </a:lnTo>
                    <a:lnTo>
                      <a:pt x="324" y="39"/>
                    </a:lnTo>
                    <a:lnTo>
                      <a:pt x="243" y="63"/>
                    </a:lnTo>
                    <a:lnTo>
                      <a:pt x="319" y="72"/>
                    </a:lnTo>
                    <a:lnTo>
                      <a:pt x="320" y="72"/>
                    </a:lnTo>
                    <a:lnTo>
                      <a:pt x="321" y="73"/>
                    </a:lnTo>
                    <a:lnTo>
                      <a:pt x="325" y="76"/>
                    </a:lnTo>
                    <a:lnTo>
                      <a:pt x="327" y="77"/>
                    </a:lnTo>
                    <a:lnTo>
                      <a:pt x="329" y="79"/>
                    </a:lnTo>
                    <a:lnTo>
                      <a:pt x="331" y="80"/>
                    </a:lnTo>
                    <a:lnTo>
                      <a:pt x="333" y="81"/>
                    </a:lnTo>
                    <a:lnTo>
                      <a:pt x="337" y="83"/>
                    </a:lnTo>
                    <a:lnTo>
                      <a:pt x="340" y="84"/>
                    </a:lnTo>
                    <a:lnTo>
                      <a:pt x="344" y="85"/>
                    </a:lnTo>
                    <a:lnTo>
                      <a:pt x="348" y="87"/>
                    </a:lnTo>
                    <a:lnTo>
                      <a:pt x="351" y="87"/>
                    </a:lnTo>
                    <a:lnTo>
                      <a:pt x="356" y="88"/>
                    </a:lnTo>
                    <a:lnTo>
                      <a:pt x="357" y="88"/>
                    </a:lnTo>
                    <a:lnTo>
                      <a:pt x="360" y="90"/>
                    </a:lnTo>
                    <a:lnTo>
                      <a:pt x="363" y="90"/>
                    </a:lnTo>
                    <a:lnTo>
                      <a:pt x="365" y="90"/>
                    </a:lnTo>
                    <a:lnTo>
                      <a:pt x="368" y="90"/>
                    </a:lnTo>
                    <a:lnTo>
                      <a:pt x="369" y="91"/>
                    </a:lnTo>
                    <a:lnTo>
                      <a:pt x="372" y="91"/>
                    </a:lnTo>
                    <a:lnTo>
                      <a:pt x="376" y="91"/>
                    </a:lnTo>
                    <a:lnTo>
                      <a:pt x="379" y="91"/>
                    </a:lnTo>
                    <a:lnTo>
                      <a:pt x="381" y="91"/>
                    </a:lnTo>
                    <a:lnTo>
                      <a:pt x="384" y="91"/>
                    </a:lnTo>
                    <a:lnTo>
                      <a:pt x="388" y="92"/>
                    </a:lnTo>
                    <a:lnTo>
                      <a:pt x="390" y="91"/>
                    </a:lnTo>
                    <a:lnTo>
                      <a:pt x="393" y="91"/>
                    </a:lnTo>
                    <a:lnTo>
                      <a:pt x="396" y="91"/>
                    </a:lnTo>
                    <a:lnTo>
                      <a:pt x="400" y="91"/>
                    </a:lnTo>
                    <a:lnTo>
                      <a:pt x="404" y="91"/>
                    </a:lnTo>
                    <a:lnTo>
                      <a:pt x="406" y="91"/>
                    </a:lnTo>
                    <a:lnTo>
                      <a:pt x="410" y="91"/>
                    </a:lnTo>
                    <a:lnTo>
                      <a:pt x="414" y="91"/>
                    </a:lnTo>
                    <a:lnTo>
                      <a:pt x="418" y="90"/>
                    </a:lnTo>
                    <a:lnTo>
                      <a:pt x="422" y="90"/>
                    </a:lnTo>
                    <a:lnTo>
                      <a:pt x="426" y="88"/>
                    </a:lnTo>
                    <a:lnTo>
                      <a:pt x="430" y="88"/>
                    </a:lnTo>
                    <a:lnTo>
                      <a:pt x="434" y="87"/>
                    </a:lnTo>
                    <a:lnTo>
                      <a:pt x="438" y="87"/>
                    </a:lnTo>
                    <a:lnTo>
                      <a:pt x="442" y="85"/>
                    </a:lnTo>
                    <a:lnTo>
                      <a:pt x="448" y="85"/>
                    </a:lnTo>
                    <a:lnTo>
                      <a:pt x="449" y="87"/>
                    </a:lnTo>
                    <a:lnTo>
                      <a:pt x="450" y="88"/>
                    </a:lnTo>
                    <a:lnTo>
                      <a:pt x="453" y="92"/>
                    </a:lnTo>
                    <a:lnTo>
                      <a:pt x="457" y="95"/>
                    </a:lnTo>
                    <a:lnTo>
                      <a:pt x="461" y="101"/>
                    </a:lnTo>
                    <a:lnTo>
                      <a:pt x="462" y="103"/>
                    </a:lnTo>
                    <a:lnTo>
                      <a:pt x="465" y="106"/>
                    </a:lnTo>
                    <a:lnTo>
                      <a:pt x="467" y="109"/>
                    </a:lnTo>
                    <a:lnTo>
                      <a:pt x="470" y="112"/>
                    </a:lnTo>
                    <a:lnTo>
                      <a:pt x="473" y="114"/>
                    </a:lnTo>
                    <a:lnTo>
                      <a:pt x="475" y="118"/>
                    </a:lnTo>
                    <a:lnTo>
                      <a:pt x="479" y="121"/>
                    </a:lnTo>
                    <a:lnTo>
                      <a:pt x="482" y="125"/>
                    </a:lnTo>
                    <a:lnTo>
                      <a:pt x="485" y="129"/>
                    </a:lnTo>
                    <a:lnTo>
                      <a:pt x="489" y="134"/>
                    </a:lnTo>
                    <a:lnTo>
                      <a:pt x="491" y="138"/>
                    </a:lnTo>
                    <a:lnTo>
                      <a:pt x="495" y="142"/>
                    </a:lnTo>
                    <a:lnTo>
                      <a:pt x="498" y="146"/>
                    </a:lnTo>
                    <a:lnTo>
                      <a:pt x="502" y="150"/>
                    </a:lnTo>
                    <a:lnTo>
                      <a:pt x="505" y="154"/>
                    </a:lnTo>
                    <a:lnTo>
                      <a:pt x="509" y="158"/>
                    </a:lnTo>
                    <a:lnTo>
                      <a:pt x="513" y="164"/>
                    </a:lnTo>
                    <a:lnTo>
                      <a:pt x="517" y="168"/>
                    </a:lnTo>
                    <a:lnTo>
                      <a:pt x="521" y="172"/>
                    </a:lnTo>
                    <a:lnTo>
                      <a:pt x="524" y="178"/>
                    </a:lnTo>
                    <a:lnTo>
                      <a:pt x="528" y="182"/>
                    </a:lnTo>
                    <a:lnTo>
                      <a:pt x="531" y="187"/>
                    </a:lnTo>
                    <a:lnTo>
                      <a:pt x="535" y="191"/>
                    </a:lnTo>
                    <a:lnTo>
                      <a:pt x="539" y="197"/>
                    </a:lnTo>
                    <a:lnTo>
                      <a:pt x="543" y="202"/>
                    </a:lnTo>
                    <a:lnTo>
                      <a:pt x="547" y="207"/>
                    </a:lnTo>
                    <a:lnTo>
                      <a:pt x="551" y="212"/>
                    </a:lnTo>
                    <a:lnTo>
                      <a:pt x="555" y="218"/>
                    </a:lnTo>
                    <a:lnTo>
                      <a:pt x="559" y="222"/>
                    </a:lnTo>
                    <a:lnTo>
                      <a:pt x="562" y="227"/>
                    </a:lnTo>
                    <a:lnTo>
                      <a:pt x="566" y="231"/>
                    </a:lnTo>
                    <a:lnTo>
                      <a:pt x="570" y="237"/>
                    </a:lnTo>
                    <a:lnTo>
                      <a:pt x="572" y="241"/>
                    </a:lnTo>
                    <a:lnTo>
                      <a:pt x="576" y="247"/>
                    </a:lnTo>
                    <a:lnTo>
                      <a:pt x="580" y="251"/>
                    </a:lnTo>
                    <a:lnTo>
                      <a:pt x="584" y="256"/>
                    </a:lnTo>
                    <a:lnTo>
                      <a:pt x="587" y="260"/>
                    </a:lnTo>
                    <a:lnTo>
                      <a:pt x="590" y="266"/>
                    </a:lnTo>
                    <a:lnTo>
                      <a:pt x="592" y="270"/>
                    </a:lnTo>
                    <a:lnTo>
                      <a:pt x="596" y="275"/>
                    </a:lnTo>
                    <a:lnTo>
                      <a:pt x="599" y="280"/>
                    </a:lnTo>
                    <a:lnTo>
                      <a:pt x="601" y="284"/>
                    </a:lnTo>
                    <a:lnTo>
                      <a:pt x="604" y="288"/>
                    </a:lnTo>
                    <a:lnTo>
                      <a:pt x="607" y="292"/>
                    </a:lnTo>
                    <a:lnTo>
                      <a:pt x="609" y="296"/>
                    </a:lnTo>
                    <a:lnTo>
                      <a:pt x="611" y="300"/>
                    </a:lnTo>
                    <a:lnTo>
                      <a:pt x="613" y="304"/>
                    </a:lnTo>
                    <a:lnTo>
                      <a:pt x="616" y="309"/>
                    </a:lnTo>
                    <a:lnTo>
                      <a:pt x="617" y="311"/>
                    </a:lnTo>
                    <a:lnTo>
                      <a:pt x="620" y="315"/>
                    </a:lnTo>
                    <a:lnTo>
                      <a:pt x="621" y="320"/>
                    </a:lnTo>
                    <a:lnTo>
                      <a:pt x="623" y="322"/>
                    </a:lnTo>
                    <a:lnTo>
                      <a:pt x="621" y="322"/>
                    </a:lnTo>
                    <a:lnTo>
                      <a:pt x="620" y="324"/>
                    </a:lnTo>
                    <a:lnTo>
                      <a:pt x="617" y="325"/>
                    </a:lnTo>
                    <a:lnTo>
                      <a:pt x="615" y="328"/>
                    </a:lnTo>
                    <a:lnTo>
                      <a:pt x="612" y="328"/>
                    </a:lnTo>
                    <a:lnTo>
                      <a:pt x="609" y="329"/>
                    </a:lnTo>
                    <a:lnTo>
                      <a:pt x="607" y="331"/>
                    </a:lnTo>
                    <a:lnTo>
                      <a:pt x="605" y="333"/>
                    </a:lnTo>
                    <a:lnTo>
                      <a:pt x="601" y="335"/>
                    </a:lnTo>
                    <a:lnTo>
                      <a:pt x="599" y="336"/>
                    </a:lnTo>
                    <a:lnTo>
                      <a:pt x="595" y="339"/>
                    </a:lnTo>
                    <a:lnTo>
                      <a:pt x="592" y="342"/>
                    </a:lnTo>
                    <a:lnTo>
                      <a:pt x="588" y="343"/>
                    </a:lnTo>
                    <a:lnTo>
                      <a:pt x="584" y="344"/>
                    </a:lnTo>
                    <a:lnTo>
                      <a:pt x="579" y="347"/>
                    </a:lnTo>
                    <a:lnTo>
                      <a:pt x="575" y="348"/>
                    </a:lnTo>
                    <a:lnTo>
                      <a:pt x="570" y="351"/>
                    </a:lnTo>
                    <a:lnTo>
                      <a:pt x="566" y="353"/>
                    </a:lnTo>
                    <a:lnTo>
                      <a:pt x="560" y="355"/>
                    </a:lnTo>
                    <a:lnTo>
                      <a:pt x="555" y="358"/>
                    </a:lnTo>
                    <a:lnTo>
                      <a:pt x="550" y="359"/>
                    </a:lnTo>
                    <a:lnTo>
                      <a:pt x="544" y="362"/>
                    </a:lnTo>
                    <a:lnTo>
                      <a:pt x="539" y="365"/>
                    </a:lnTo>
                    <a:lnTo>
                      <a:pt x="532" y="368"/>
                    </a:lnTo>
                    <a:lnTo>
                      <a:pt x="526" y="369"/>
                    </a:lnTo>
                    <a:lnTo>
                      <a:pt x="521" y="372"/>
                    </a:lnTo>
                    <a:lnTo>
                      <a:pt x="514" y="373"/>
                    </a:lnTo>
                    <a:lnTo>
                      <a:pt x="507" y="377"/>
                    </a:lnTo>
                    <a:lnTo>
                      <a:pt x="501" y="379"/>
                    </a:lnTo>
                    <a:lnTo>
                      <a:pt x="493" y="380"/>
                    </a:lnTo>
                    <a:lnTo>
                      <a:pt x="486" y="383"/>
                    </a:lnTo>
                    <a:lnTo>
                      <a:pt x="479" y="384"/>
                    </a:lnTo>
                    <a:lnTo>
                      <a:pt x="471" y="386"/>
                    </a:lnTo>
                    <a:lnTo>
                      <a:pt x="463" y="388"/>
                    </a:lnTo>
                    <a:lnTo>
                      <a:pt x="455" y="390"/>
                    </a:lnTo>
                    <a:lnTo>
                      <a:pt x="448" y="391"/>
                    </a:lnTo>
                    <a:lnTo>
                      <a:pt x="440" y="393"/>
                    </a:lnTo>
                    <a:lnTo>
                      <a:pt x="432" y="394"/>
                    </a:lnTo>
                    <a:lnTo>
                      <a:pt x="422" y="395"/>
                    </a:lnTo>
                    <a:lnTo>
                      <a:pt x="414" y="397"/>
                    </a:lnTo>
                    <a:lnTo>
                      <a:pt x="405" y="398"/>
                    </a:lnTo>
                    <a:lnTo>
                      <a:pt x="397" y="398"/>
                    </a:lnTo>
                    <a:lnTo>
                      <a:pt x="388" y="399"/>
                    </a:lnTo>
                    <a:lnTo>
                      <a:pt x="380" y="401"/>
                    </a:lnTo>
                    <a:lnTo>
                      <a:pt x="369" y="401"/>
                    </a:lnTo>
                    <a:lnTo>
                      <a:pt x="360" y="401"/>
                    </a:lnTo>
                    <a:lnTo>
                      <a:pt x="351" y="401"/>
                    </a:lnTo>
                    <a:lnTo>
                      <a:pt x="341" y="401"/>
                    </a:lnTo>
                    <a:lnTo>
                      <a:pt x="331" y="399"/>
                    </a:lnTo>
                    <a:lnTo>
                      <a:pt x="321" y="399"/>
                    </a:lnTo>
                    <a:lnTo>
                      <a:pt x="312" y="398"/>
                    </a:lnTo>
                    <a:lnTo>
                      <a:pt x="302" y="398"/>
                    </a:lnTo>
                    <a:lnTo>
                      <a:pt x="291" y="397"/>
                    </a:lnTo>
                    <a:lnTo>
                      <a:pt x="282" y="395"/>
                    </a:lnTo>
                    <a:lnTo>
                      <a:pt x="271" y="393"/>
                    </a:lnTo>
                    <a:lnTo>
                      <a:pt x="260" y="391"/>
                    </a:lnTo>
                    <a:lnTo>
                      <a:pt x="250" y="390"/>
                    </a:lnTo>
                    <a:lnTo>
                      <a:pt x="239" y="387"/>
                    </a:lnTo>
                    <a:lnTo>
                      <a:pt x="229" y="384"/>
                    </a:lnTo>
                    <a:lnTo>
                      <a:pt x="218" y="382"/>
                    </a:lnTo>
                    <a:lnTo>
                      <a:pt x="218" y="382"/>
                    </a:lnTo>
                    <a:lnTo>
                      <a:pt x="217" y="382"/>
                    </a:lnTo>
                    <a:lnTo>
                      <a:pt x="214" y="380"/>
                    </a:lnTo>
                    <a:lnTo>
                      <a:pt x="211" y="379"/>
                    </a:lnTo>
                    <a:lnTo>
                      <a:pt x="207" y="377"/>
                    </a:lnTo>
                    <a:lnTo>
                      <a:pt x="203" y="376"/>
                    </a:lnTo>
                    <a:lnTo>
                      <a:pt x="201" y="375"/>
                    </a:lnTo>
                    <a:lnTo>
                      <a:pt x="199" y="375"/>
                    </a:lnTo>
                    <a:lnTo>
                      <a:pt x="197" y="373"/>
                    </a:lnTo>
                    <a:lnTo>
                      <a:pt x="194" y="372"/>
                    </a:lnTo>
                    <a:lnTo>
                      <a:pt x="190" y="371"/>
                    </a:lnTo>
                    <a:lnTo>
                      <a:pt x="187" y="369"/>
                    </a:lnTo>
                    <a:lnTo>
                      <a:pt x="185" y="368"/>
                    </a:lnTo>
                    <a:lnTo>
                      <a:pt x="182" y="366"/>
                    </a:lnTo>
                    <a:lnTo>
                      <a:pt x="178" y="365"/>
                    </a:lnTo>
                    <a:lnTo>
                      <a:pt x="174" y="364"/>
                    </a:lnTo>
                    <a:lnTo>
                      <a:pt x="172" y="362"/>
                    </a:lnTo>
                    <a:lnTo>
                      <a:pt x="168" y="361"/>
                    </a:lnTo>
                    <a:lnTo>
                      <a:pt x="164" y="358"/>
                    </a:lnTo>
                    <a:lnTo>
                      <a:pt x="161" y="357"/>
                    </a:lnTo>
                    <a:lnTo>
                      <a:pt x="157" y="354"/>
                    </a:lnTo>
                    <a:lnTo>
                      <a:pt x="153" y="353"/>
                    </a:lnTo>
                    <a:lnTo>
                      <a:pt x="149" y="351"/>
                    </a:lnTo>
                    <a:lnTo>
                      <a:pt x="145" y="348"/>
                    </a:lnTo>
                    <a:lnTo>
                      <a:pt x="141" y="347"/>
                    </a:lnTo>
                    <a:lnTo>
                      <a:pt x="137" y="344"/>
                    </a:lnTo>
                    <a:lnTo>
                      <a:pt x="133" y="342"/>
                    </a:lnTo>
                    <a:lnTo>
                      <a:pt x="129" y="340"/>
                    </a:lnTo>
                    <a:lnTo>
                      <a:pt x="124" y="337"/>
                    </a:lnTo>
                    <a:lnTo>
                      <a:pt x="120" y="335"/>
                    </a:lnTo>
                    <a:lnTo>
                      <a:pt x="116" y="332"/>
                    </a:lnTo>
                    <a:lnTo>
                      <a:pt x="112" y="329"/>
                    </a:lnTo>
                    <a:lnTo>
                      <a:pt x="106" y="326"/>
                    </a:lnTo>
                    <a:lnTo>
                      <a:pt x="103" y="324"/>
                    </a:lnTo>
                    <a:lnTo>
                      <a:pt x="99" y="321"/>
                    </a:lnTo>
                    <a:lnTo>
                      <a:pt x="95" y="318"/>
                    </a:lnTo>
                    <a:lnTo>
                      <a:pt x="89" y="314"/>
                    </a:lnTo>
                    <a:lnTo>
                      <a:pt x="85" y="311"/>
                    </a:lnTo>
                    <a:lnTo>
                      <a:pt x="81" y="309"/>
                    </a:lnTo>
                    <a:lnTo>
                      <a:pt x="77" y="306"/>
                    </a:lnTo>
                    <a:lnTo>
                      <a:pt x="73" y="302"/>
                    </a:lnTo>
                    <a:lnTo>
                      <a:pt x="69" y="299"/>
                    </a:lnTo>
                    <a:lnTo>
                      <a:pt x="64" y="295"/>
                    </a:lnTo>
                    <a:lnTo>
                      <a:pt x="60" y="292"/>
                    </a:lnTo>
                    <a:lnTo>
                      <a:pt x="56" y="288"/>
                    </a:lnTo>
                    <a:lnTo>
                      <a:pt x="52" y="285"/>
                    </a:lnTo>
                    <a:lnTo>
                      <a:pt x="48" y="281"/>
                    </a:lnTo>
                    <a:lnTo>
                      <a:pt x="44" y="278"/>
                    </a:lnTo>
                    <a:lnTo>
                      <a:pt x="41" y="273"/>
                    </a:lnTo>
                    <a:lnTo>
                      <a:pt x="37" y="270"/>
                    </a:lnTo>
                    <a:lnTo>
                      <a:pt x="33" y="266"/>
                    </a:lnTo>
                    <a:lnTo>
                      <a:pt x="30" y="262"/>
                    </a:lnTo>
                    <a:lnTo>
                      <a:pt x="27" y="258"/>
                    </a:lnTo>
                    <a:lnTo>
                      <a:pt x="23" y="253"/>
                    </a:lnTo>
                    <a:lnTo>
                      <a:pt x="20" y="249"/>
                    </a:lnTo>
                    <a:lnTo>
                      <a:pt x="18" y="245"/>
                    </a:lnTo>
                    <a:lnTo>
                      <a:pt x="15" y="241"/>
                    </a:lnTo>
                    <a:lnTo>
                      <a:pt x="11" y="238"/>
                    </a:lnTo>
                    <a:lnTo>
                      <a:pt x="0" y="214"/>
                    </a:lnTo>
                    <a:lnTo>
                      <a:pt x="0" y="21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HN"/>
              </a:p>
            </p:txBody>
          </p:sp>
          <p:sp>
            <p:nvSpPr>
              <p:cNvPr id="40" name="Freeform 18"/>
              <p:cNvSpPr>
                <a:spLocks/>
              </p:cNvSpPr>
              <p:nvPr/>
            </p:nvSpPr>
            <p:spPr bwMode="auto">
              <a:xfrm>
                <a:off x="7939088" y="2108200"/>
                <a:ext cx="508000" cy="712788"/>
              </a:xfrm>
              <a:custGeom>
                <a:avLst/>
                <a:gdLst/>
                <a:ahLst/>
                <a:cxnLst>
                  <a:cxn ang="0">
                    <a:pos x="12" y="412"/>
                  </a:cxn>
                  <a:cxn ang="0">
                    <a:pos x="11" y="403"/>
                  </a:cxn>
                  <a:cxn ang="0">
                    <a:pos x="9" y="387"/>
                  </a:cxn>
                  <a:cxn ang="0">
                    <a:pos x="8" y="368"/>
                  </a:cxn>
                  <a:cxn ang="0">
                    <a:pos x="7" y="345"/>
                  </a:cxn>
                  <a:cxn ang="0">
                    <a:pos x="4" y="319"/>
                  </a:cxn>
                  <a:cxn ang="0">
                    <a:pos x="3" y="290"/>
                  </a:cxn>
                  <a:cxn ang="0">
                    <a:pos x="2" y="258"/>
                  </a:cxn>
                  <a:cxn ang="0">
                    <a:pos x="0" y="226"/>
                  </a:cxn>
                  <a:cxn ang="0">
                    <a:pos x="0" y="193"/>
                  </a:cxn>
                  <a:cxn ang="0">
                    <a:pos x="0" y="160"/>
                  </a:cxn>
                  <a:cxn ang="0">
                    <a:pos x="0" y="126"/>
                  </a:cxn>
                  <a:cxn ang="0">
                    <a:pos x="2" y="94"/>
                  </a:cxn>
                  <a:cxn ang="0">
                    <a:pos x="3" y="62"/>
                  </a:cxn>
                  <a:cxn ang="0">
                    <a:pos x="7" y="35"/>
                  </a:cxn>
                  <a:cxn ang="0">
                    <a:pos x="11" y="14"/>
                  </a:cxn>
                  <a:cxn ang="0">
                    <a:pos x="24" y="12"/>
                  </a:cxn>
                  <a:cxn ang="0">
                    <a:pos x="36" y="9"/>
                  </a:cxn>
                  <a:cxn ang="0">
                    <a:pos x="48" y="6"/>
                  </a:cxn>
                  <a:cxn ang="0">
                    <a:pos x="60" y="5"/>
                  </a:cxn>
                  <a:cxn ang="0">
                    <a:pos x="74" y="3"/>
                  </a:cxn>
                  <a:cxn ang="0">
                    <a:pos x="89" y="2"/>
                  </a:cxn>
                  <a:cxn ang="0">
                    <a:pos x="102" y="0"/>
                  </a:cxn>
                  <a:cxn ang="0">
                    <a:pos x="117" y="0"/>
                  </a:cxn>
                  <a:cxn ang="0">
                    <a:pos x="133" y="0"/>
                  </a:cxn>
                  <a:cxn ang="0">
                    <a:pos x="147" y="2"/>
                  </a:cxn>
                  <a:cxn ang="0">
                    <a:pos x="165" y="3"/>
                  </a:cxn>
                  <a:cxn ang="0">
                    <a:pos x="181" y="6"/>
                  </a:cxn>
                  <a:cxn ang="0">
                    <a:pos x="197" y="10"/>
                  </a:cxn>
                  <a:cxn ang="0">
                    <a:pos x="212" y="14"/>
                  </a:cxn>
                  <a:cxn ang="0">
                    <a:pos x="230" y="20"/>
                  </a:cxn>
                  <a:cxn ang="0">
                    <a:pos x="244" y="27"/>
                  </a:cxn>
                  <a:cxn ang="0">
                    <a:pos x="260" y="36"/>
                  </a:cxn>
                  <a:cxn ang="0">
                    <a:pos x="275" y="46"/>
                  </a:cxn>
                  <a:cxn ang="0">
                    <a:pos x="289" y="58"/>
                  </a:cxn>
                  <a:cxn ang="0">
                    <a:pos x="303" y="71"/>
                  </a:cxn>
                  <a:cxn ang="0">
                    <a:pos x="316" y="87"/>
                  </a:cxn>
                  <a:cxn ang="0">
                    <a:pos x="315" y="96"/>
                  </a:cxn>
                  <a:cxn ang="0">
                    <a:pos x="307" y="105"/>
                  </a:cxn>
                  <a:cxn ang="0">
                    <a:pos x="293" y="119"/>
                  </a:cxn>
                  <a:cxn ang="0">
                    <a:pos x="276" y="137"/>
                  </a:cxn>
                  <a:cxn ang="0">
                    <a:pos x="256" y="159"/>
                  </a:cxn>
                  <a:cxn ang="0">
                    <a:pos x="235" y="184"/>
                  </a:cxn>
                  <a:cxn ang="0">
                    <a:pos x="211" y="211"/>
                  </a:cxn>
                  <a:cxn ang="0">
                    <a:pos x="186" y="240"/>
                  </a:cxn>
                  <a:cxn ang="0">
                    <a:pos x="161" y="269"/>
                  </a:cxn>
                  <a:cxn ang="0">
                    <a:pos x="134" y="299"/>
                  </a:cxn>
                  <a:cxn ang="0">
                    <a:pos x="109" y="328"/>
                  </a:cxn>
                  <a:cxn ang="0">
                    <a:pos x="86" y="357"/>
                  </a:cxn>
                  <a:cxn ang="0">
                    <a:pos x="64" y="386"/>
                  </a:cxn>
                  <a:cxn ang="0">
                    <a:pos x="44" y="411"/>
                  </a:cxn>
                  <a:cxn ang="0">
                    <a:pos x="27" y="434"/>
                  </a:cxn>
                  <a:cxn ang="0">
                    <a:pos x="12" y="418"/>
                  </a:cxn>
                </a:cxnLst>
                <a:rect l="0" t="0" r="r" b="b"/>
                <a:pathLst>
                  <a:path w="320" h="449">
                    <a:moveTo>
                      <a:pt x="12" y="418"/>
                    </a:moveTo>
                    <a:lnTo>
                      <a:pt x="12" y="416"/>
                    </a:lnTo>
                    <a:lnTo>
                      <a:pt x="12" y="415"/>
                    </a:lnTo>
                    <a:lnTo>
                      <a:pt x="12" y="412"/>
                    </a:lnTo>
                    <a:lnTo>
                      <a:pt x="12" y="411"/>
                    </a:lnTo>
                    <a:lnTo>
                      <a:pt x="11" y="408"/>
                    </a:lnTo>
                    <a:lnTo>
                      <a:pt x="11" y="405"/>
                    </a:lnTo>
                    <a:lnTo>
                      <a:pt x="11" y="403"/>
                    </a:lnTo>
                    <a:lnTo>
                      <a:pt x="11" y="399"/>
                    </a:lnTo>
                    <a:lnTo>
                      <a:pt x="9" y="396"/>
                    </a:lnTo>
                    <a:lnTo>
                      <a:pt x="9" y="392"/>
                    </a:lnTo>
                    <a:lnTo>
                      <a:pt x="9" y="387"/>
                    </a:lnTo>
                    <a:lnTo>
                      <a:pt x="9" y="383"/>
                    </a:lnTo>
                    <a:lnTo>
                      <a:pt x="8" y="378"/>
                    </a:lnTo>
                    <a:lnTo>
                      <a:pt x="8" y="374"/>
                    </a:lnTo>
                    <a:lnTo>
                      <a:pt x="8" y="368"/>
                    </a:lnTo>
                    <a:lnTo>
                      <a:pt x="8" y="363"/>
                    </a:lnTo>
                    <a:lnTo>
                      <a:pt x="7" y="357"/>
                    </a:lnTo>
                    <a:lnTo>
                      <a:pt x="7" y="352"/>
                    </a:lnTo>
                    <a:lnTo>
                      <a:pt x="7" y="345"/>
                    </a:lnTo>
                    <a:lnTo>
                      <a:pt x="5" y="338"/>
                    </a:lnTo>
                    <a:lnTo>
                      <a:pt x="5" y="332"/>
                    </a:lnTo>
                    <a:lnTo>
                      <a:pt x="5" y="326"/>
                    </a:lnTo>
                    <a:lnTo>
                      <a:pt x="4" y="319"/>
                    </a:lnTo>
                    <a:lnTo>
                      <a:pt x="4" y="312"/>
                    </a:lnTo>
                    <a:lnTo>
                      <a:pt x="3" y="303"/>
                    </a:lnTo>
                    <a:lnTo>
                      <a:pt x="3" y="297"/>
                    </a:lnTo>
                    <a:lnTo>
                      <a:pt x="3" y="290"/>
                    </a:lnTo>
                    <a:lnTo>
                      <a:pt x="3" y="281"/>
                    </a:lnTo>
                    <a:lnTo>
                      <a:pt x="3" y="275"/>
                    </a:lnTo>
                    <a:lnTo>
                      <a:pt x="3" y="266"/>
                    </a:lnTo>
                    <a:lnTo>
                      <a:pt x="2" y="258"/>
                    </a:lnTo>
                    <a:lnTo>
                      <a:pt x="2" y="251"/>
                    </a:lnTo>
                    <a:lnTo>
                      <a:pt x="2" y="243"/>
                    </a:lnTo>
                    <a:lnTo>
                      <a:pt x="2" y="235"/>
                    </a:lnTo>
                    <a:lnTo>
                      <a:pt x="0" y="226"/>
                    </a:lnTo>
                    <a:lnTo>
                      <a:pt x="0" y="218"/>
                    </a:lnTo>
                    <a:lnTo>
                      <a:pt x="0" y="210"/>
                    </a:lnTo>
                    <a:lnTo>
                      <a:pt x="0" y="202"/>
                    </a:lnTo>
                    <a:lnTo>
                      <a:pt x="0" y="193"/>
                    </a:lnTo>
                    <a:lnTo>
                      <a:pt x="0" y="185"/>
                    </a:lnTo>
                    <a:lnTo>
                      <a:pt x="0" y="177"/>
                    </a:lnTo>
                    <a:lnTo>
                      <a:pt x="0" y="169"/>
                    </a:lnTo>
                    <a:lnTo>
                      <a:pt x="0" y="160"/>
                    </a:lnTo>
                    <a:lnTo>
                      <a:pt x="0" y="152"/>
                    </a:lnTo>
                    <a:lnTo>
                      <a:pt x="0" y="142"/>
                    </a:lnTo>
                    <a:lnTo>
                      <a:pt x="0" y="135"/>
                    </a:lnTo>
                    <a:lnTo>
                      <a:pt x="0" y="126"/>
                    </a:lnTo>
                    <a:lnTo>
                      <a:pt x="0" y="118"/>
                    </a:lnTo>
                    <a:lnTo>
                      <a:pt x="0" y="109"/>
                    </a:lnTo>
                    <a:lnTo>
                      <a:pt x="2" y="102"/>
                    </a:lnTo>
                    <a:lnTo>
                      <a:pt x="2" y="94"/>
                    </a:lnTo>
                    <a:lnTo>
                      <a:pt x="2" y="86"/>
                    </a:lnTo>
                    <a:lnTo>
                      <a:pt x="2" y="78"/>
                    </a:lnTo>
                    <a:lnTo>
                      <a:pt x="3" y="71"/>
                    </a:lnTo>
                    <a:lnTo>
                      <a:pt x="3" y="62"/>
                    </a:lnTo>
                    <a:lnTo>
                      <a:pt x="4" y="56"/>
                    </a:lnTo>
                    <a:lnTo>
                      <a:pt x="4" y="49"/>
                    </a:lnTo>
                    <a:lnTo>
                      <a:pt x="5" y="42"/>
                    </a:lnTo>
                    <a:lnTo>
                      <a:pt x="7" y="35"/>
                    </a:lnTo>
                    <a:lnTo>
                      <a:pt x="8" y="28"/>
                    </a:lnTo>
                    <a:lnTo>
                      <a:pt x="9" y="21"/>
                    </a:lnTo>
                    <a:lnTo>
                      <a:pt x="11" y="16"/>
                    </a:lnTo>
                    <a:lnTo>
                      <a:pt x="11" y="14"/>
                    </a:lnTo>
                    <a:lnTo>
                      <a:pt x="15" y="13"/>
                    </a:lnTo>
                    <a:lnTo>
                      <a:pt x="17" y="13"/>
                    </a:lnTo>
                    <a:lnTo>
                      <a:pt x="20" y="12"/>
                    </a:lnTo>
                    <a:lnTo>
                      <a:pt x="24" y="12"/>
                    </a:lnTo>
                    <a:lnTo>
                      <a:pt x="29" y="10"/>
                    </a:lnTo>
                    <a:lnTo>
                      <a:pt x="31" y="9"/>
                    </a:lnTo>
                    <a:lnTo>
                      <a:pt x="33" y="9"/>
                    </a:lnTo>
                    <a:lnTo>
                      <a:pt x="36" y="9"/>
                    </a:lnTo>
                    <a:lnTo>
                      <a:pt x="39" y="7"/>
                    </a:lnTo>
                    <a:lnTo>
                      <a:pt x="41" y="7"/>
                    </a:lnTo>
                    <a:lnTo>
                      <a:pt x="44" y="7"/>
                    </a:lnTo>
                    <a:lnTo>
                      <a:pt x="48" y="6"/>
                    </a:lnTo>
                    <a:lnTo>
                      <a:pt x="51" y="6"/>
                    </a:lnTo>
                    <a:lnTo>
                      <a:pt x="53" y="5"/>
                    </a:lnTo>
                    <a:lnTo>
                      <a:pt x="57" y="5"/>
                    </a:lnTo>
                    <a:lnTo>
                      <a:pt x="60" y="5"/>
                    </a:lnTo>
                    <a:lnTo>
                      <a:pt x="64" y="5"/>
                    </a:lnTo>
                    <a:lnTo>
                      <a:pt x="68" y="3"/>
                    </a:lnTo>
                    <a:lnTo>
                      <a:pt x="71" y="3"/>
                    </a:lnTo>
                    <a:lnTo>
                      <a:pt x="74" y="3"/>
                    </a:lnTo>
                    <a:lnTo>
                      <a:pt x="78" y="3"/>
                    </a:lnTo>
                    <a:lnTo>
                      <a:pt x="81" y="2"/>
                    </a:lnTo>
                    <a:lnTo>
                      <a:pt x="85" y="2"/>
                    </a:lnTo>
                    <a:lnTo>
                      <a:pt x="89" y="2"/>
                    </a:lnTo>
                    <a:lnTo>
                      <a:pt x="92" y="2"/>
                    </a:lnTo>
                    <a:lnTo>
                      <a:pt x="96" y="0"/>
                    </a:lnTo>
                    <a:lnTo>
                      <a:pt x="98" y="0"/>
                    </a:lnTo>
                    <a:lnTo>
                      <a:pt x="102" y="0"/>
                    </a:lnTo>
                    <a:lnTo>
                      <a:pt x="106" y="0"/>
                    </a:lnTo>
                    <a:lnTo>
                      <a:pt x="110" y="0"/>
                    </a:lnTo>
                    <a:lnTo>
                      <a:pt x="113" y="0"/>
                    </a:lnTo>
                    <a:lnTo>
                      <a:pt x="117" y="0"/>
                    </a:lnTo>
                    <a:lnTo>
                      <a:pt x="121" y="0"/>
                    </a:lnTo>
                    <a:lnTo>
                      <a:pt x="125" y="0"/>
                    </a:lnTo>
                    <a:lnTo>
                      <a:pt x="129" y="0"/>
                    </a:lnTo>
                    <a:lnTo>
                      <a:pt x="133" y="0"/>
                    </a:lnTo>
                    <a:lnTo>
                      <a:pt x="137" y="2"/>
                    </a:lnTo>
                    <a:lnTo>
                      <a:pt x="141" y="2"/>
                    </a:lnTo>
                    <a:lnTo>
                      <a:pt x="145" y="2"/>
                    </a:lnTo>
                    <a:lnTo>
                      <a:pt x="147" y="2"/>
                    </a:lnTo>
                    <a:lnTo>
                      <a:pt x="153" y="2"/>
                    </a:lnTo>
                    <a:lnTo>
                      <a:pt x="157" y="2"/>
                    </a:lnTo>
                    <a:lnTo>
                      <a:pt x="161" y="3"/>
                    </a:lnTo>
                    <a:lnTo>
                      <a:pt x="165" y="3"/>
                    </a:lnTo>
                    <a:lnTo>
                      <a:pt x="169" y="5"/>
                    </a:lnTo>
                    <a:lnTo>
                      <a:pt x="173" y="5"/>
                    </a:lnTo>
                    <a:lnTo>
                      <a:pt x="177" y="5"/>
                    </a:lnTo>
                    <a:lnTo>
                      <a:pt x="181" y="6"/>
                    </a:lnTo>
                    <a:lnTo>
                      <a:pt x="185" y="7"/>
                    </a:lnTo>
                    <a:lnTo>
                      <a:pt x="189" y="7"/>
                    </a:lnTo>
                    <a:lnTo>
                      <a:pt x="193" y="9"/>
                    </a:lnTo>
                    <a:lnTo>
                      <a:pt x="197" y="10"/>
                    </a:lnTo>
                    <a:lnTo>
                      <a:pt x="201" y="12"/>
                    </a:lnTo>
                    <a:lnTo>
                      <a:pt x="205" y="13"/>
                    </a:lnTo>
                    <a:lnTo>
                      <a:pt x="209" y="13"/>
                    </a:lnTo>
                    <a:lnTo>
                      <a:pt x="212" y="14"/>
                    </a:lnTo>
                    <a:lnTo>
                      <a:pt x="216" y="16"/>
                    </a:lnTo>
                    <a:lnTo>
                      <a:pt x="220" y="17"/>
                    </a:lnTo>
                    <a:lnTo>
                      <a:pt x="224" y="18"/>
                    </a:lnTo>
                    <a:lnTo>
                      <a:pt x="230" y="20"/>
                    </a:lnTo>
                    <a:lnTo>
                      <a:pt x="234" y="23"/>
                    </a:lnTo>
                    <a:lnTo>
                      <a:pt x="236" y="24"/>
                    </a:lnTo>
                    <a:lnTo>
                      <a:pt x="240" y="25"/>
                    </a:lnTo>
                    <a:lnTo>
                      <a:pt x="244" y="27"/>
                    </a:lnTo>
                    <a:lnTo>
                      <a:pt x="248" y="29"/>
                    </a:lnTo>
                    <a:lnTo>
                      <a:pt x="252" y="32"/>
                    </a:lnTo>
                    <a:lnTo>
                      <a:pt x="256" y="34"/>
                    </a:lnTo>
                    <a:lnTo>
                      <a:pt x="260" y="36"/>
                    </a:lnTo>
                    <a:lnTo>
                      <a:pt x="264" y="39"/>
                    </a:lnTo>
                    <a:lnTo>
                      <a:pt x="268" y="40"/>
                    </a:lnTo>
                    <a:lnTo>
                      <a:pt x="272" y="43"/>
                    </a:lnTo>
                    <a:lnTo>
                      <a:pt x="275" y="46"/>
                    </a:lnTo>
                    <a:lnTo>
                      <a:pt x="279" y="49"/>
                    </a:lnTo>
                    <a:lnTo>
                      <a:pt x="283" y="51"/>
                    </a:lnTo>
                    <a:lnTo>
                      <a:pt x="287" y="54"/>
                    </a:lnTo>
                    <a:lnTo>
                      <a:pt x="289" y="58"/>
                    </a:lnTo>
                    <a:lnTo>
                      <a:pt x="293" y="61"/>
                    </a:lnTo>
                    <a:lnTo>
                      <a:pt x="296" y="64"/>
                    </a:lnTo>
                    <a:lnTo>
                      <a:pt x="300" y="68"/>
                    </a:lnTo>
                    <a:lnTo>
                      <a:pt x="303" y="71"/>
                    </a:lnTo>
                    <a:lnTo>
                      <a:pt x="307" y="75"/>
                    </a:lnTo>
                    <a:lnTo>
                      <a:pt x="309" y="79"/>
                    </a:lnTo>
                    <a:lnTo>
                      <a:pt x="313" y="83"/>
                    </a:lnTo>
                    <a:lnTo>
                      <a:pt x="316" y="87"/>
                    </a:lnTo>
                    <a:lnTo>
                      <a:pt x="320" y="91"/>
                    </a:lnTo>
                    <a:lnTo>
                      <a:pt x="319" y="91"/>
                    </a:lnTo>
                    <a:lnTo>
                      <a:pt x="316" y="94"/>
                    </a:lnTo>
                    <a:lnTo>
                      <a:pt x="315" y="96"/>
                    </a:lnTo>
                    <a:lnTo>
                      <a:pt x="313" y="97"/>
                    </a:lnTo>
                    <a:lnTo>
                      <a:pt x="311" y="100"/>
                    </a:lnTo>
                    <a:lnTo>
                      <a:pt x="309" y="102"/>
                    </a:lnTo>
                    <a:lnTo>
                      <a:pt x="307" y="105"/>
                    </a:lnTo>
                    <a:lnTo>
                      <a:pt x="303" y="108"/>
                    </a:lnTo>
                    <a:lnTo>
                      <a:pt x="300" y="111"/>
                    </a:lnTo>
                    <a:lnTo>
                      <a:pt x="297" y="115"/>
                    </a:lnTo>
                    <a:lnTo>
                      <a:pt x="293" y="119"/>
                    </a:lnTo>
                    <a:lnTo>
                      <a:pt x="289" y="123"/>
                    </a:lnTo>
                    <a:lnTo>
                      <a:pt x="285" y="127"/>
                    </a:lnTo>
                    <a:lnTo>
                      <a:pt x="281" y="133"/>
                    </a:lnTo>
                    <a:lnTo>
                      <a:pt x="276" y="137"/>
                    </a:lnTo>
                    <a:lnTo>
                      <a:pt x="272" y="142"/>
                    </a:lnTo>
                    <a:lnTo>
                      <a:pt x="267" y="148"/>
                    </a:lnTo>
                    <a:lnTo>
                      <a:pt x="262" y="153"/>
                    </a:lnTo>
                    <a:lnTo>
                      <a:pt x="256" y="159"/>
                    </a:lnTo>
                    <a:lnTo>
                      <a:pt x="251" y="164"/>
                    </a:lnTo>
                    <a:lnTo>
                      <a:pt x="246" y="171"/>
                    </a:lnTo>
                    <a:lnTo>
                      <a:pt x="240" y="178"/>
                    </a:lnTo>
                    <a:lnTo>
                      <a:pt x="235" y="184"/>
                    </a:lnTo>
                    <a:lnTo>
                      <a:pt x="230" y="191"/>
                    </a:lnTo>
                    <a:lnTo>
                      <a:pt x="223" y="197"/>
                    </a:lnTo>
                    <a:lnTo>
                      <a:pt x="218" y="204"/>
                    </a:lnTo>
                    <a:lnTo>
                      <a:pt x="211" y="211"/>
                    </a:lnTo>
                    <a:lnTo>
                      <a:pt x="205" y="218"/>
                    </a:lnTo>
                    <a:lnTo>
                      <a:pt x="199" y="225"/>
                    </a:lnTo>
                    <a:lnTo>
                      <a:pt x="193" y="233"/>
                    </a:lnTo>
                    <a:lnTo>
                      <a:pt x="186" y="240"/>
                    </a:lnTo>
                    <a:lnTo>
                      <a:pt x="179" y="247"/>
                    </a:lnTo>
                    <a:lnTo>
                      <a:pt x="174" y="254"/>
                    </a:lnTo>
                    <a:lnTo>
                      <a:pt x="167" y="262"/>
                    </a:lnTo>
                    <a:lnTo>
                      <a:pt x="161" y="269"/>
                    </a:lnTo>
                    <a:lnTo>
                      <a:pt x="154" y="276"/>
                    </a:lnTo>
                    <a:lnTo>
                      <a:pt x="147" y="284"/>
                    </a:lnTo>
                    <a:lnTo>
                      <a:pt x="141" y="292"/>
                    </a:lnTo>
                    <a:lnTo>
                      <a:pt x="134" y="299"/>
                    </a:lnTo>
                    <a:lnTo>
                      <a:pt x="128" y="306"/>
                    </a:lnTo>
                    <a:lnTo>
                      <a:pt x="122" y="315"/>
                    </a:lnTo>
                    <a:lnTo>
                      <a:pt x="116" y="321"/>
                    </a:lnTo>
                    <a:lnTo>
                      <a:pt x="109" y="328"/>
                    </a:lnTo>
                    <a:lnTo>
                      <a:pt x="104" y="337"/>
                    </a:lnTo>
                    <a:lnTo>
                      <a:pt x="97" y="343"/>
                    </a:lnTo>
                    <a:lnTo>
                      <a:pt x="92" y="352"/>
                    </a:lnTo>
                    <a:lnTo>
                      <a:pt x="86" y="357"/>
                    </a:lnTo>
                    <a:lnTo>
                      <a:pt x="80" y="364"/>
                    </a:lnTo>
                    <a:lnTo>
                      <a:pt x="74" y="372"/>
                    </a:lnTo>
                    <a:lnTo>
                      <a:pt x="69" y="379"/>
                    </a:lnTo>
                    <a:lnTo>
                      <a:pt x="64" y="386"/>
                    </a:lnTo>
                    <a:lnTo>
                      <a:pt x="59" y="392"/>
                    </a:lnTo>
                    <a:lnTo>
                      <a:pt x="53" y="399"/>
                    </a:lnTo>
                    <a:lnTo>
                      <a:pt x="49" y="405"/>
                    </a:lnTo>
                    <a:lnTo>
                      <a:pt x="44" y="411"/>
                    </a:lnTo>
                    <a:lnTo>
                      <a:pt x="39" y="416"/>
                    </a:lnTo>
                    <a:lnTo>
                      <a:pt x="35" y="422"/>
                    </a:lnTo>
                    <a:lnTo>
                      <a:pt x="31" y="429"/>
                    </a:lnTo>
                    <a:lnTo>
                      <a:pt x="27" y="434"/>
                    </a:lnTo>
                    <a:lnTo>
                      <a:pt x="23" y="438"/>
                    </a:lnTo>
                    <a:lnTo>
                      <a:pt x="20" y="444"/>
                    </a:lnTo>
                    <a:lnTo>
                      <a:pt x="17" y="449"/>
                    </a:lnTo>
                    <a:lnTo>
                      <a:pt x="12" y="418"/>
                    </a:lnTo>
                    <a:lnTo>
                      <a:pt x="12" y="418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headEnd/>
                <a:tailEnd/>
              </a:ln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HN"/>
              </a:p>
            </p:txBody>
          </p:sp>
          <p:sp>
            <p:nvSpPr>
              <p:cNvPr id="41" name="Freeform 19"/>
              <p:cNvSpPr>
                <a:spLocks/>
              </p:cNvSpPr>
              <p:nvPr/>
            </p:nvSpPr>
            <p:spPr bwMode="auto">
              <a:xfrm>
                <a:off x="7526338" y="2090738"/>
                <a:ext cx="315913" cy="671513"/>
              </a:xfrm>
              <a:custGeom>
                <a:avLst/>
                <a:gdLst/>
                <a:ahLst/>
                <a:cxnLst>
                  <a:cxn ang="0">
                    <a:pos x="142" y="378"/>
                  </a:cxn>
                  <a:cxn ang="0">
                    <a:pos x="150" y="382"/>
                  </a:cxn>
                  <a:cxn ang="0">
                    <a:pos x="159" y="385"/>
                  </a:cxn>
                  <a:cxn ang="0">
                    <a:pos x="167" y="382"/>
                  </a:cxn>
                  <a:cxn ang="0">
                    <a:pos x="173" y="372"/>
                  </a:cxn>
                  <a:cxn ang="0">
                    <a:pos x="171" y="361"/>
                  </a:cxn>
                  <a:cxn ang="0">
                    <a:pos x="170" y="354"/>
                  </a:cxn>
                  <a:cxn ang="0">
                    <a:pos x="169" y="345"/>
                  </a:cxn>
                  <a:cxn ang="0">
                    <a:pos x="166" y="334"/>
                  </a:cxn>
                  <a:cxn ang="0">
                    <a:pos x="163" y="323"/>
                  </a:cxn>
                  <a:cxn ang="0">
                    <a:pos x="159" y="309"/>
                  </a:cxn>
                  <a:cxn ang="0">
                    <a:pos x="155" y="295"/>
                  </a:cxn>
                  <a:cxn ang="0">
                    <a:pos x="150" y="280"/>
                  </a:cxn>
                  <a:cxn ang="0">
                    <a:pos x="143" y="264"/>
                  </a:cxn>
                  <a:cxn ang="0">
                    <a:pos x="138" y="247"/>
                  </a:cxn>
                  <a:cxn ang="0">
                    <a:pos x="130" y="228"/>
                  </a:cxn>
                  <a:cxn ang="0">
                    <a:pos x="123" y="210"/>
                  </a:cxn>
                  <a:cxn ang="0">
                    <a:pos x="114" y="191"/>
                  </a:cxn>
                  <a:cxn ang="0">
                    <a:pos x="105" y="170"/>
                  </a:cxn>
                  <a:cxn ang="0">
                    <a:pos x="94" y="151"/>
                  </a:cxn>
                  <a:cxn ang="0">
                    <a:pos x="84" y="130"/>
                  </a:cxn>
                  <a:cxn ang="0">
                    <a:pos x="73" y="108"/>
                  </a:cxn>
                  <a:cxn ang="0">
                    <a:pos x="61" y="87"/>
                  </a:cxn>
                  <a:cxn ang="0">
                    <a:pos x="48" y="67"/>
                  </a:cxn>
                  <a:cxn ang="0">
                    <a:pos x="33" y="45"/>
                  </a:cxn>
                  <a:cxn ang="0">
                    <a:pos x="0" y="0"/>
                  </a:cxn>
                  <a:cxn ang="0">
                    <a:pos x="5" y="6"/>
                  </a:cxn>
                  <a:cxn ang="0">
                    <a:pos x="15" y="16"/>
                  </a:cxn>
                  <a:cxn ang="0">
                    <a:pos x="24" y="25"/>
                  </a:cxn>
                  <a:cxn ang="0">
                    <a:pos x="32" y="34"/>
                  </a:cxn>
                  <a:cxn ang="0">
                    <a:pos x="41" y="46"/>
                  </a:cxn>
                  <a:cxn ang="0">
                    <a:pos x="51" y="56"/>
                  </a:cxn>
                  <a:cxn ang="0">
                    <a:pos x="61" y="69"/>
                  </a:cxn>
                  <a:cxn ang="0">
                    <a:pos x="72" y="83"/>
                  </a:cxn>
                  <a:cxn ang="0">
                    <a:pos x="82" y="98"/>
                  </a:cxn>
                  <a:cxn ang="0">
                    <a:pos x="93" y="115"/>
                  </a:cxn>
                  <a:cxn ang="0">
                    <a:pos x="104" y="131"/>
                  </a:cxn>
                  <a:cxn ang="0">
                    <a:pos x="114" y="149"/>
                  </a:cxn>
                  <a:cxn ang="0">
                    <a:pos x="126" y="168"/>
                  </a:cxn>
                  <a:cxn ang="0">
                    <a:pos x="135" y="188"/>
                  </a:cxn>
                  <a:cxn ang="0">
                    <a:pos x="146" y="208"/>
                  </a:cxn>
                  <a:cxn ang="0">
                    <a:pos x="155" y="230"/>
                  </a:cxn>
                  <a:cxn ang="0">
                    <a:pos x="165" y="253"/>
                  </a:cxn>
                  <a:cxn ang="0">
                    <a:pos x="174" y="276"/>
                  </a:cxn>
                  <a:cxn ang="0">
                    <a:pos x="181" y="299"/>
                  </a:cxn>
                  <a:cxn ang="0">
                    <a:pos x="186" y="319"/>
                  </a:cxn>
                  <a:cxn ang="0">
                    <a:pos x="191" y="338"/>
                  </a:cxn>
                  <a:cxn ang="0">
                    <a:pos x="194" y="354"/>
                  </a:cxn>
                  <a:cxn ang="0">
                    <a:pos x="196" y="368"/>
                  </a:cxn>
                  <a:cxn ang="0">
                    <a:pos x="198" y="381"/>
                  </a:cxn>
                  <a:cxn ang="0">
                    <a:pos x="199" y="390"/>
                  </a:cxn>
                  <a:cxn ang="0">
                    <a:pos x="198" y="398"/>
                  </a:cxn>
                  <a:cxn ang="0">
                    <a:pos x="196" y="410"/>
                  </a:cxn>
                  <a:cxn ang="0">
                    <a:pos x="191" y="421"/>
                  </a:cxn>
                  <a:cxn ang="0">
                    <a:pos x="181" y="423"/>
                  </a:cxn>
                  <a:cxn ang="0">
                    <a:pos x="173" y="422"/>
                  </a:cxn>
                  <a:cxn ang="0">
                    <a:pos x="166" y="414"/>
                  </a:cxn>
                  <a:cxn ang="0">
                    <a:pos x="157" y="404"/>
                  </a:cxn>
                  <a:cxn ang="0">
                    <a:pos x="150" y="394"/>
                  </a:cxn>
                  <a:cxn ang="0">
                    <a:pos x="145" y="386"/>
                  </a:cxn>
                </a:cxnLst>
                <a:rect l="0" t="0" r="r" b="b"/>
                <a:pathLst>
                  <a:path w="199" h="423">
                    <a:moveTo>
                      <a:pt x="138" y="374"/>
                    </a:moveTo>
                    <a:lnTo>
                      <a:pt x="139" y="375"/>
                    </a:lnTo>
                    <a:lnTo>
                      <a:pt x="142" y="378"/>
                    </a:lnTo>
                    <a:lnTo>
                      <a:pt x="145" y="379"/>
                    </a:lnTo>
                    <a:lnTo>
                      <a:pt x="147" y="381"/>
                    </a:lnTo>
                    <a:lnTo>
                      <a:pt x="150" y="382"/>
                    </a:lnTo>
                    <a:lnTo>
                      <a:pt x="154" y="383"/>
                    </a:lnTo>
                    <a:lnTo>
                      <a:pt x="157" y="385"/>
                    </a:lnTo>
                    <a:lnTo>
                      <a:pt x="159" y="385"/>
                    </a:lnTo>
                    <a:lnTo>
                      <a:pt x="162" y="385"/>
                    </a:lnTo>
                    <a:lnTo>
                      <a:pt x="165" y="385"/>
                    </a:lnTo>
                    <a:lnTo>
                      <a:pt x="167" y="382"/>
                    </a:lnTo>
                    <a:lnTo>
                      <a:pt x="170" y="381"/>
                    </a:lnTo>
                    <a:lnTo>
                      <a:pt x="171" y="376"/>
                    </a:lnTo>
                    <a:lnTo>
                      <a:pt x="173" y="372"/>
                    </a:lnTo>
                    <a:lnTo>
                      <a:pt x="171" y="368"/>
                    </a:lnTo>
                    <a:lnTo>
                      <a:pt x="171" y="364"/>
                    </a:lnTo>
                    <a:lnTo>
                      <a:pt x="171" y="361"/>
                    </a:lnTo>
                    <a:lnTo>
                      <a:pt x="171" y="360"/>
                    </a:lnTo>
                    <a:lnTo>
                      <a:pt x="170" y="356"/>
                    </a:lnTo>
                    <a:lnTo>
                      <a:pt x="170" y="354"/>
                    </a:lnTo>
                    <a:lnTo>
                      <a:pt x="170" y="350"/>
                    </a:lnTo>
                    <a:lnTo>
                      <a:pt x="169" y="348"/>
                    </a:lnTo>
                    <a:lnTo>
                      <a:pt x="169" y="345"/>
                    </a:lnTo>
                    <a:lnTo>
                      <a:pt x="167" y="342"/>
                    </a:lnTo>
                    <a:lnTo>
                      <a:pt x="166" y="338"/>
                    </a:lnTo>
                    <a:lnTo>
                      <a:pt x="166" y="334"/>
                    </a:lnTo>
                    <a:lnTo>
                      <a:pt x="165" y="331"/>
                    </a:lnTo>
                    <a:lnTo>
                      <a:pt x="165" y="327"/>
                    </a:lnTo>
                    <a:lnTo>
                      <a:pt x="163" y="323"/>
                    </a:lnTo>
                    <a:lnTo>
                      <a:pt x="162" y="317"/>
                    </a:lnTo>
                    <a:lnTo>
                      <a:pt x="161" y="313"/>
                    </a:lnTo>
                    <a:lnTo>
                      <a:pt x="159" y="309"/>
                    </a:lnTo>
                    <a:lnTo>
                      <a:pt x="158" y="305"/>
                    </a:lnTo>
                    <a:lnTo>
                      <a:pt x="157" y="299"/>
                    </a:lnTo>
                    <a:lnTo>
                      <a:pt x="155" y="295"/>
                    </a:lnTo>
                    <a:lnTo>
                      <a:pt x="154" y="290"/>
                    </a:lnTo>
                    <a:lnTo>
                      <a:pt x="151" y="286"/>
                    </a:lnTo>
                    <a:lnTo>
                      <a:pt x="150" y="280"/>
                    </a:lnTo>
                    <a:lnTo>
                      <a:pt x="149" y="275"/>
                    </a:lnTo>
                    <a:lnTo>
                      <a:pt x="146" y="269"/>
                    </a:lnTo>
                    <a:lnTo>
                      <a:pt x="143" y="264"/>
                    </a:lnTo>
                    <a:lnTo>
                      <a:pt x="142" y="258"/>
                    </a:lnTo>
                    <a:lnTo>
                      <a:pt x="139" y="253"/>
                    </a:lnTo>
                    <a:lnTo>
                      <a:pt x="138" y="247"/>
                    </a:lnTo>
                    <a:lnTo>
                      <a:pt x="135" y="240"/>
                    </a:lnTo>
                    <a:lnTo>
                      <a:pt x="133" y="235"/>
                    </a:lnTo>
                    <a:lnTo>
                      <a:pt x="130" y="228"/>
                    </a:lnTo>
                    <a:lnTo>
                      <a:pt x="129" y="222"/>
                    </a:lnTo>
                    <a:lnTo>
                      <a:pt x="126" y="215"/>
                    </a:lnTo>
                    <a:lnTo>
                      <a:pt x="123" y="210"/>
                    </a:lnTo>
                    <a:lnTo>
                      <a:pt x="120" y="203"/>
                    </a:lnTo>
                    <a:lnTo>
                      <a:pt x="117" y="197"/>
                    </a:lnTo>
                    <a:lnTo>
                      <a:pt x="114" y="191"/>
                    </a:lnTo>
                    <a:lnTo>
                      <a:pt x="112" y="184"/>
                    </a:lnTo>
                    <a:lnTo>
                      <a:pt x="108" y="177"/>
                    </a:lnTo>
                    <a:lnTo>
                      <a:pt x="105" y="170"/>
                    </a:lnTo>
                    <a:lnTo>
                      <a:pt x="101" y="163"/>
                    </a:lnTo>
                    <a:lnTo>
                      <a:pt x="98" y="156"/>
                    </a:lnTo>
                    <a:lnTo>
                      <a:pt x="94" y="151"/>
                    </a:lnTo>
                    <a:lnTo>
                      <a:pt x="92" y="144"/>
                    </a:lnTo>
                    <a:lnTo>
                      <a:pt x="88" y="137"/>
                    </a:lnTo>
                    <a:lnTo>
                      <a:pt x="84" y="130"/>
                    </a:lnTo>
                    <a:lnTo>
                      <a:pt x="80" y="122"/>
                    </a:lnTo>
                    <a:lnTo>
                      <a:pt x="77" y="115"/>
                    </a:lnTo>
                    <a:lnTo>
                      <a:pt x="73" y="108"/>
                    </a:lnTo>
                    <a:lnTo>
                      <a:pt x="69" y="101"/>
                    </a:lnTo>
                    <a:lnTo>
                      <a:pt x="65" y="94"/>
                    </a:lnTo>
                    <a:lnTo>
                      <a:pt x="61" y="87"/>
                    </a:lnTo>
                    <a:lnTo>
                      <a:pt x="56" y="80"/>
                    </a:lnTo>
                    <a:lnTo>
                      <a:pt x="52" y="73"/>
                    </a:lnTo>
                    <a:lnTo>
                      <a:pt x="48" y="67"/>
                    </a:lnTo>
                    <a:lnTo>
                      <a:pt x="43" y="58"/>
                    </a:lnTo>
                    <a:lnTo>
                      <a:pt x="39" y="51"/>
                    </a:lnTo>
                    <a:lnTo>
                      <a:pt x="33" y="45"/>
                    </a:lnTo>
                    <a:lnTo>
                      <a:pt x="29" y="38"/>
                    </a:lnTo>
                    <a:lnTo>
                      <a:pt x="24" y="31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3" y="3"/>
                    </a:lnTo>
                    <a:lnTo>
                      <a:pt x="5" y="6"/>
                    </a:lnTo>
                    <a:lnTo>
                      <a:pt x="8" y="7"/>
                    </a:lnTo>
                    <a:lnTo>
                      <a:pt x="11" y="11"/>
                    </a:lnTo>
                    <a:lnTo>
                      <a:pt x="15" y="16"/>
                    </a:lnTo>
                    <a:lnTo>
                      <a:pt x="20" y="20"/>
                    </a:lnTo>
                    <a:lnTo>
                      <a:pt x="21" y="23"/>
                    </a:lnTo>
                    <a:lnTo>
                      <a:pt x="24" y="25"/>
                    </a:lnTo>
                    <a:lnTo>
                      <a:pt x="27" y="28"/>
                    </a:lnTo>
                    <a:lnTo>
                      <a:pt x="29" y="31"/>
                    </a:lnTo>
                    <a:lnTo>
                      <a:pt x="32" y="34"/>
                    </a:lnTo>
                    <a:lnTo>
                      <a:pt x="35" y="38"/>
                    </a:lnTo>
                    <a:lnTo>
                      <a:pt x="39" y="42"/>
                    </a:lnTo>
                    <a:lnTo>
                      <a:pt x="41" y="46"/>
                    </a:lnTo>
                    <a:lnTo>
                      <a:pt x="44" y="49"/>
                    </a:lnTo>
                    <a:lnTo>
                      <a:pt x="48" y="53"/>
                    </a:lnTo>
                    <a:lnTo>
                      <a:pt x="51" y="56"/>
                    </a:lnTo>
                    <a:lnTo>
                      <a:pt x="54" y="61"/>
                    </a:lnTo>
                    <a:lnTo>
                      <a:pt x="57" y="65"/>
                    </a:lnTo>
                    <a:lnTo>
                      <a:pt x="61" y="69"/>
                    </a:lnTo>
                    <a:lnTo>
                      <a:pt x="64" y="73"/>
                    </a:lnTo>
                    <a:lnTo>
                      <a:pt x="68" y="79"/>
                    </a:lnTo>
                    <a:lnTo>
                      <a:pt x="72" y="83"/>
                    </a:lnTo>
                    <a:lnTo>
                      <a:pt x="74" y="89"/>
                    </a:lnTo>
                    <a:lnTo>
                      <a:pt x="78" y="93"/>
                    </a:lnTo>
                    <a:lnTo>
                      <a:pt x="82" y="98"/>
                    </a:lnTo>
                    <a:lnTo>
                      <a:pt x="85" y="104"/>
                    </a:lnTo>
                    <a:lnTo>
                      <a:pt x="89" y="109"/>
                    </a:lnTo>
                    <a:lnTo>
                      <a:pt x="93" y="115"/>
                    </a:lnTo>
                    <a:lnTo>
                      <a:pt x="97" y="120"/>
                    </a:lnTo>
                    <a:lnTo>
                      <a:pt x="100" y="126"/>
                    </a:lnTo>
                    <a:lnTo>
                      <a:pt x="104" y="131"/>
                    </a:lnTo>
                    <a:lnTo>
                      <a:pt x="108" y="137"/>
                    </a:lnTo>
                    <a:lnTo>
                      <a:pt x="112" y="144"/>
                    </a:lnTo>
                    <a:lnTo>
                      <a:pt x="114" y="149"/>
                    </a:lnTo>
                    <a:lnTo>
                      <a:pt x="118" y="155"/>
                    </a:lnTo>
                    <a:lnTo>
                      <a:pt x="122" y="162"/>
                    </a:lnTo>
                    <a:lnTo>
                      <a:pt x="126" y="168"/>
                    </a:lnTo>
                    <a:lnTo>
                      <a:pt x="129" y="174"/>
                    </a:lnTo>
                    <a:lnTo>
                      <a:pt x="133" y="181"/>
                    </a:lnTo>
                    <a:lnTo>
                      <a:pt x="135" y="188"/>
                    </a:lnTo>
                    <a:lnTo>
                      <a:pt x="139" y="195"/>
                    </a:lnTo>
                    <a:lnTo>
                      <a:pt x="142" y="202"/>
                    </a:lnTo>
                    <a:lnTo>
                      <a:pt x="146" y="208"/>
                    </a:lnTo>
                    <a:lnTo>
                      <a:pt x="150" y="215"/>
                    </a:lnTo>
                    <a:lnTo>
                      <a:pt x="153" y="224"/>
                    </a:lnTo>
                    <a:lnTo>
                      <a:pt x="155" y="230"/>
                    </a:lnTo>
                    <a:lnTo>
                      <a:pt x="159" y="237"/>
                    </a:lnTo>
                    <a:lnTo>
                      <a:pt x="162" y="246"/>
                    </a:lnTo>
                    <a:lnTo>
                      <a:pt x="165" y="253"/>
                    </a:lnTo>
                    <a:lnTo>
                      <a:pt x="167" y="261"/>
                    </a:lnTo>
                    <a:lnTo>
                      <a:pt x="171" y="269"/>
                    </a:lnTo>
                    <a:lnTo>
                      <a:pt x="174" y="276"/>
                    </a:lnTo>
                    <a:lnTo>
                      <a:pt x="177" y="284"/>
                    </a:lnTo>
                    <a:lnTo>
                      <a:pt x="178" y="291"/>
                    </a:lnTo>
                    <a:lnTo>
                      <a:pt x="181" y="299"/>
                    </a:lnTo>
                    <a:lnTo>
                      <a:pt x="182" y="306"/>
                    </a:lnTo>
                    <a:lnTo>
                      <a:pt x="185" y="313"/>
                    </a:lnTo>
                    <a:lnTo>
                      <a:pt x="186" y="319"/>
                    </a:lnTo>
                    <a:lnTo>
                      <a:pt x="189" y="326"/>
                    </a:lnTo>
                    <a:lnTo>
                      <a:pt x="190" y="332"/>
                    </a:lnTo>
                    <a:lnTo>
                      <a:pt x="191" y="338"/>
                    </a:lnTo>
                    <a:lnTo>
                      <a:pt x="192" y="343"/>
                    </a:lnTo>
                    <a:lnTo>
                      <a:pt x="194" y="349"/>
                    </a:lnTo>
                    <a:lnTo>
                      <a:pt x="194" y="354"/>
                    </a:lnTo>
                    <a:lnTo>
                      <a:pt x="195" y="360"/>
                    </a:lnTo>
                    <a:lnTo>
                      <a:pt x="196" y="364"/>
                    </a:lnTo>
                    <a:lnTo>
                      <a:pt x="196" y="368"/>
                    </a:lnTo>
                    <a:lnTo>
                      <a:pt x="198" y="372"/>
                    </a:lnTo>
                    <a:lnTo>
                      <a:pt x="198" y="376"/>
                    </a:lnTo>
                    <a:lnTo>
                      <a:pt x="198" y="381"/>
                    </a:lnTo>
                    <a:lnTo>
                      <a:pt x="198" y="383"/>
                    </a:lnTo>
                    <a:lnTo>
                      <a:pt x="198" y="387"/>
                    </a:lnTo>
                    <a:lnTo>
                      <a:pt x="199" y="390"/>
                    </a:lnTo>
                    <a:lnTo>
                      <a:pt x="198" y="393"/>
                    </a:lnTo>
                    <a:lnTo>
                      <a:pt x="198" y="396"/>
                    </a:lnTo>
                    <a:lnTo>
                      <a:pt x="198" y="398"/>
                    </a:lnTo>
                    <a:lnTo>
                      <a:pt x="198" y="401"/>
                    </a:lnTo>
                    <a:lnTo>
                      <a:pt x="198" y="405"/>
                    </a:lnTo>
                    <a:lnTo>
                      <a:pt x="196" y="410"/>
                    </a:lnTo>
                    <a:lnTo>
                      <a:pt x="195" y="412"/>
                    </a:lnTo>
                    <a:lnTo>
                      <a:pt x="195" y="416"/>
                    </a:lnTo>
                    <a:lnTo>
                      <a:pt x="191" y="421"/>
                    </a:lnTo>
                    <a:lnTo>
                      <a:pt x="187" y="422"/>
                    </a:lnTo>
                    <a:lnTo>
                      <a:pt x="183" y="423"/>
                    </a:lnTo>
                    <a:lnTo>
                      <a:pt x="181" y="423"/>
                    </a:lnTo>
                    <a:lnTo>
                      <a:pt x="177" y="423"/>
                    </a:lnTo>
                    <a:lnTo>
                      <a:pt x="175" y="422"/>
                    </a:lnTo>
                    <a:lnTo>
                      <a:pt x="173" y="422"/>
                    </a:lnTo>
                    <a:lnTo>
                      <a:pt x="171" y="421"/>
                    </a:lnTo>
                    <a:lnTo>
                      <a:pt x="170" y="418"/>
                    </a:lnTo>
                    <a:lnTo>
                      <a:pt x="166" y="414"/>
                    </a:lnTo>
                    <a:lnTo>
                      <a:pt x="162" y="410"/>
                    </a:lnTo>
                    <a:lnTo>
                      <a:pt x="159" y="407"/>
                    </a:lnTo>
                    <a:lnTo>
                      <a:pt x="157" y="404"/>
                    </a:lnTo>
                    <a:lnTo>
                      <a:pt x="154" y="401"/>
                    </a:lnTo>
                    <a:lnTo>
                      <a:pt x="153" y="398"/>
                    </a:lnTo>
                    <a:lnTo>
                      <a:pt x="150" y="394"/>
                    </a:lnTo>
                    <a:lnTo>
                      <a:pt x="149" y="392"/>
                    </a:lnTo>
                    <a:lnTo>
                      <a:pt x="146" y="389"/>
                    </a:lnTo>
                    <a:lnTo>
                      <a:pt x="145" y="386"/>
                    </a:lnTo>
                    <a:lnTo>
                      <a:pt x="138" y="374"/>
                    </a:lnTo>
                    <a:lnTo>
                      <a:pt x="138" y="374"/>
                    </a:lnTo>
                    <a:close/>
                  </a:path>
                </a:pathLst>
              </a:custGeom>
              <a:solidFill>
                <a:srgbClr val="1A1A1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HN"/>
              </a:p>
            </p:txBody>
          </p:sp>
          <p:sp>
            <p:nvSpPr>
              <p:cNvPr id="42" name="Freeform 20"/>
              <p:cNvSpPr>
                <a:spLocks/>
              </p:cNvSpPr>
              <p:nvPr/>
            </p:nvSpPr>
            <p:spPr bwMode="auto">
              <a:xfrm>
                <a:off x="7475538" y="1792288"/>
                <a:ext cx="193675" cy="450850"/>
              </a:xfrm>
              <a:custGeom>
                <a:avLst/>
                <a:gdLst/>
                <a:ahLst/>
                <a:cxnLst>
                  <a:cxn ang="0">
                    <a:pos x="48" y="1"/>
                  </a:cxn>
                  <a:cxn ang="0">
                    <a:pos x="48" y="11"/>
                  </a:cxn>
                  <a:cxn ang="0">
                    <a:pos x="51" y="23"/>
                  </a:cxn>
                  <a:cxn ang="0">
                    <a:pos x="52" y="33"/>
                  </a:cxn>
                  <a:cxn ang="0">
                    <a:pos x="53" y="41"/>
                  </a:cxn>
                  <a:cxn ang="0">
                    <a:pos x="56" y="49"/>
                  </a:cxn>
                  <a:cxn ang="0">
                    <a:pos x="59" y="59"/>
                  </a:cxn>
                  <a:cxn ang="0">
                    <a:pos x="61" y="69"/>
                  </a:cxn>
                  <a:cxn ang="0">
                    <a:pos x="65" y="80"/>
                  </a:cxn>
                  <a:cxn ang="0">
                    <a:pos x="69" y="91"/>
                  </a:cxn>
                  <a:cxn ang="0">
                    <a:pos x="73" y="100"/>
                  </a:cxn>
                  <a:cxn ang="0">
                    <a:pos x="79" y="111"/>
                  </a:cxn>
                  <a:cxn ang="0">
                    <a:pos x="84" y="121"/>
                  </a:cxn>
                  <a:cxn ang="0">
                    <a:pos x="90" y="132"/>
                  </a:cxn>
                  <a:cxn ang="0">
                    <a:pos x="97" y="140"/>
                  </a:cxn>
                  <a:cxn ang="0">
                    <a:pos x="105" y="150"/>
                  </a:cxn>
                  <a:cxn ang="0">
                    <a:pos x="113" y="160"/>
                  </a:cxn>
                  <a:cxn ang="0">
                    <a:pos x="122" y="168"/>
                  </a:cxn>
                  <a:cxn ang="0">
                    <a:pos x="120" y="172"/>
                  </a:cxn>
                  <a:cxn ang="0">
                    <a:pos x="118" y="179"/>
                  </a:cxn>
                  <a:cxn ang="0">
                    <a:pos x="113" y="188"/>
                  </a:cxn>
                  <a:cxn ang="0">
                    <a:pos x="110" y="199"/>
                  </a:cxn>
                  <a:cxn ang="0">
                    <a:pos x="106" y="213"/>
                  </a:cxn>
                  <a:cxn ang="0">
                    <a:pos x="102" y="226"/>
                  </a:cxn>
                  <a:cxn ang="0">
                    <a:pos x="100" y="241"/>
                  </a:cxn>
                  <a:cxn ang="0">
                    <a:pos x="96" y="255"/>
                  </a:cxn>
                  <a:cxn ang="0">
                    <a:pos x="94" y="270"/>
                  </a:cxn>
                  <a:cxn ang="0">
                    <a:pos x="94" y="284"/>
                  </a:cxn>
                  <a:cxn ang="0">
                    <a:pos x="93" y="279"/>
                  </a:cxn>
                  <a:cxn ang="0">
                    <a:pos x="92" y="268"/>
                  </a:cxn>
                  <a:cxn ang="0">
                    <a:pos x="90" y="260"/>
                  </a:cxn>
                  <a:cxn ang="0">
                    <a:pos x="90" y="250"/>
                  </a:cxn>
                  <a:cxn ang="0">
                    <a:pos x="90" y="239"/>
                  </a:cxn>
                  <a:cxn ang="0">
                    <a:pos x="92" y="226"/>
                  </a:cxn>
                  <a:cxn ang="0">
                    <a:pos x="92" y="219"/>
                  </a:cxn>
                  <a:cxn ang="0">
                    <a:pos x="92" y="211"/>
                  </a:cxn>
                  <a:cxn ang="0">
                    <a:pos x="93" y="202"/>
                  </a:cxn>
                  <a:cxn ang="0">
                    <a:pos x="96" y="194"/>
                  </a:cxn>
                  <a:cxn ang="0">
                    <a:pos x="97" y="186"/>
                  </a:cxn>
                  <a:cxn ang="0">
                    <a:pos x="97" y="180"/>
                  </a:cxn>
                  <a:cxn ang="0">
                    <a:pos x="88" y="171"/>
                  </a:cxn>
                  <a:cxn ang="0">
                    <a:pos x="83" y="162"/>
                  </a:cxn>
                  <a:cxn ang="0">
                    <a:pos x="76" y="151"/>
                  </a:cxn>
                  <a:cxn ang="0">
                    <a:pos x="68" y="140"/>
                  </a:cxn>
                  <a:cxn ang="0">
                    <a:pos x="61" y="128"/>
                  </a:cxn>
                  <a:cxn ang="0">
                    <a:pos x="59" y="121"/>
                  </a:cxn>
                  <a:cxn ang="0">
                    <a:pos x="55" y="113"/>
                  </a:cxn>
                  <a:cxn ang="0">
                    <a:pos x="52" y="104"/>
                  </a:cxn>
                  <a:cxn ang="0">
                    <a:pos x="49" y="95"/>
                  </a:cxn>
                  <a:cxn ang="0">
                    <a:pos x="48" y="87"/>
                  </a:cxn>
                  <a:cxn ang="0">
                    <a:pos x="45" y="77"/>
                  </a:cxn>
                  <a:cxn ang="0">
                    <a:pos x="44" y="67"/>
                  </a:cxn>
                  <a:cxn ang="0">
                    <a:pos x="0" y="129"/>
                  </a:cxn>
                </a:cxnLst>
                <a:rect l="0" t="0" r="r" b="b"/>
                <a:pathLst>
                  <a:path w="122" h="284">
                    <a:moveTo>
                      <a:pt x="0" y="129"/>
                    </a:moveTo>
                    <a:lnTo>
                      <a:pt x="48" y="0"/>
                    </a:lnTo>
                    <a:lnTo>
                      <a:pt x="48" y="1"/>
                    </a:lnTo>
                    <a:lnTo>
                      <a:pt x="48" y="5"/>
                    </a:lnTo>
                    <a:lnTo>
                      <a:pt x="48" y="7"/>
                    </a:lnTo>
                    <a:lnTo>
                      <a:pt x="48" y="11"/>
                    </a:lnTo>
                    <a:lnTo>
                      <a:pt x="49" y="15"/>
                    </a:lnTo>
                    <a:lnTo>
                      <a:pt x="49" y="19"/>
                    </a:lnTo>
                    <a:lnTo>
                      <a:pt x="51" y="23"/>
                    </a:lnTo>
                    <a:lnTo>
                      <a:pt x="51" y="27"/>
                    </a:lnTo>
                    <a:lnTo>
                      <a:pt x="51" y="30"/>
                    </a:lnTo>
                    <a:lnTo>
                      <a:pt x="52" y="33"/>
                    </a:lnTo>
                    <a:lnTo>
                      <a:pt x="52" y="36"/>
                    </a:lnTo>
                    <a:lnTo>
                      <a:pt x="53" y="38"/>
                    </a:lnTo>
                    <a:lnTo>
                      <a:pt x="53" y="41"/>
                    </a:lnTo>
                    <a:lnTo>
                      <a:pt x="55" y="44"/>
                    </a:lnTo>
                    <a:lnTo>
                      <a:pt x="55" y="47"/>
                    </a:lnTo>
                    <a:lnTo>
                      <a:pt x="56" y="49"/>
                    </a:lnTo>
                    <a:lnTo>
                      <a:pt x="57" y="54"/>
                    </a:lnTo>
                    <a:lnTo>
                      <a:pt x="59" y="56"/>
                    </a:lnTo>
                    <a:lnTo>
                      <a:pt x="59" y="59"/>
                    </a:lnTo>
                    <a:lnTo>
                      <a:pt x="60" y="63"/>
                    </a:lnTo>
                    <a:lnTo>
                      <a:pt x="61" y="66"/>
                    </a:lnTo>
                    <a:lnTo>
                      <a:pt x="61" y="69"/>
                    </a:lnTo>
                    <a:lnTo>
                      <a:pt x="63" y="73"/>
                    </a:lnTo>
                    <a:lnTo>
                      <a:pt x="64" y="77"/>
                    </a:lnTo>
                    <a:lnTo>
                      <a:pt x="65" y="80"/>
                    </a:lnTo>
                    <a:lnTo>
                      <a:pt x="67" y="82"/>
                    </a:lnTo>
                    <a:lnTo>
                      <a:pt x="68" y="87"/>
                    </a:lnTo>
                    <a:lnTo>
                      <a:pt x="69" y="91"/>
                    </a:lnTo>
                    <a:lnTo>
                      <a:pt x="71" y="93"/>
                    </a:lnTo>
                    <a:lnTo>
                      <a:pt x="72" y="98"/>
                    </a:lnTo>
                    <a:lnTo>
                      <a:pt x="73" y="100"/>
                    </a:lnTo>
                    <a:lnTo>
                      <a:pt x="75" y="104"/>
                    </a:lnTo>
                    <a:lnTo>
                      <a:pt x="77" y="107"/>
                    </a:lnTo>
                    <a:lnTo>
                      <a:pt x="79" y="111"/>
                    </a:lnTo>
                    <a:lnTo>
                      <a:pt x="80" y="114"/>
                    </a:lnTo>
                    <a:lnTo>
                      <a:pt x="83" y="118"/>
                    </a:lnTo>
                    <a:lnTo>
                      <a:pt x="84" y="121"/>
                    </a:lnTo>
                    <a:lnTo>
                      <a:pt x="86" y="125"/>
                    </a:lnTo>
                    <a:lnTo>
                      <a:pt x="88" y="128"/>
                    </a:lnTo>
                    <a:lnTo>
                      <a:pt x="90" y="132"/>
                    </a:lnTo>
                    <a:lnTo>
                      <a:pt x="92" y="135"/>
                    </a:lnTo>
                    <a:lnTo>
                      <a:pt x="94" y="138"/>
                    </a:lnTo>
                    <a:lnTo>
                      <a:pt x="97" y="140"/>
                    </a:lnTo>
                    <a:lnTo>
                      <a:pt x="100" y="144"/>
                    </a:lnTo>
                    <a:lnTo>
                      <a:pt x="102" y="147"/>
                    </a:lnTo>
                    <a:lnTo>
                      <a:pt x="105" y="150"/>
                    </a:lnTo>
                    <a:lnTo>
                      <a:pt x="108" y="154"/>
                    </a:lnTo>
                    <a:lnTo>
                      <a:pt x="110" y="157"/>
                    </a:lnTo>
                    <a:lnTo>
                      <a:pt x="113" y="160"/>
                    </a:lnTo>
                    <a:lnTo>
                      <a:pt x="116" y="162"/>
                    </a:lnTo>
                    <a:lnTo>
                      <a:pt x="118" y="165"/>
                    </a:lnTo>
                    <a:lnTo>
                      <a:pt x="122" y="168"/>
                    </a:lnTo>
                    <a:lnTo>
                      <a:pt x="122" y="168"/>
                    </a:lnTo>
                    <a:lnTo>
                      <a:pt x="121" y="171"/>
                    </a:lnTo>
                    <a:lnTo>
                      <a:pt x="120" y="172"/>
                    </a:lnTo>
                    <a:lnTo>
                      <a:pt x="120" y="175"/>
                    </a:lnTo>
                    <a:lnTo>
                      <a:pt x="118" y="176"/>
                    </a:lnTo>
                    <a:lnTo>
                      <a:pt x="118" y="179"/>
                    </a:lnTo>
                    <a:lnTo>
                      <a:pt x="117" y="182"/>
                    </a:lnTo>
                    <a:lnTo>
                      <a:pt x="114" y="184"/>
                    </a:lnTo>
                    <a:lnTo>
                      <a:pt x="113" y="188"/>
                    </a:lnTo>
                    <a:lnTo>
                      <a:pt x="113" y="193"/>
                    </a:lnTo>
                    <a:lnTo>
                      <a:pt x="112" y="195"/>
                    </a:lnTo>
                    <a:lnTo>
                      <a:pt x="110" y="199"/>
                    </a:lnTo>
                    <a:lnTo>
                      <a:pt x="109" y="204"/>
                    </a:lnTo>
                    <a:lnTo>
                      <a:pt x="108" y="208"/>
                    </a:lnTo>
                    <a:lnTo>
                      <a:pt x="106" y="213"/>
                    </a:lnTo>
                    <a:lnTo>
                      <a:pt x="105" y="217"/>
                    </a:lnTo>
                    <a:lnTo>
                      <a:pt x="104" y="222"/>
                    </a:lnTo>
                    <a:lnTo>
                      <a:pt x="102" y="226"/>
                    </a:lnTo>
                    <a:lnTo>
                      <a:pt x="101" y="231"/>
                    </a:lnTo>
                    <a:lnTo>
                      <a:pt x="100" y="235"/>
                    </a:lnTo>
                    <a:lnTo>
                      <a:pt x="100" y="241"/>
                    </a:lnTo>
                    <a:lnTo>
                      <a:pt x="98" y="245"/>
                    </a:lnTo>
                    <a:lnTo>
                      <a:pt x="97" y="250"/>
                    </a:lnTo>
                    <a:lnTo>
                      <a:pt x="96" y="255"/>
                    </a:lnTo>
                    <a:lnTo>
                      <a:pt x="94" y="260"/>
                    </a:lnTo>
                    <a:lnTo>
                      <a:pt x="94" y="264"/>
                    </a:lnTo>
                    <a:lnTo>
                      <a:pt x="94" y="270"/>
                    </a:lnTo>
                    <a:lnTo>
                      <a:pt x="94" y="274"/>
                    </a:lnTo>
                    <a:lnTo>
                      <a:pt x="94" y="278"/>
                    </a:lnTo>
                    <a:lnTo>
                      <a:pt x="94" y="284"/>
                    </a:lnTo>
                    <a:lnTo>
                      <a:pt x="93" y="282"/>
                    </a:lnTo>
                    <a:lnTo>
                      <a:pt x="93" y="281"/>
                    </a:lnTo>
                    <a:lnTo>
                      <a:pt x="93" y="279"/>
                    </a:lnTo>
                    <a:lnTo>
                      <a:pt x="92" y="277"/>
                    </a:lnTo>
                    <a:lnTo>
                      <a:pt x="92" y="272"/>
                    </a:lnTo>
                    <a:lnTo>
                      <a:pt x="92" y="268"/>
                    </a:lnTo>
                    <a:lnTo>
                      <a:pt x="90" y="266"/>
                    </a:lnTo>
                    <a:lnTo>
                      <a:pt x="90" y="263"/>
                    </a:lnTo>
                    <a:lnTo>
                      <a:pt x="90" y="260"/>
                    </a:lnTo>
                    <a:lnTo>
                      <a:pt x="90" y="257"/>
                    </a:lnTo>
                    <a:lnTo>
                      <a:pt x="90" y="255"/>
                    </a:lnTo>
                    <a:lnTo>
                      <a:pt x="90" y="250"/>
                    </a:lnTo>
                    <a:lnTo>
                      <a:pt x="90" y="246"/>
                    </a:lnTo>
                    <a:lnTo>
                      <a:pt x="90" y="244"/>
                    </a:lnTo>
                    <a:lnTo>
                      <a:pt x="90" y="239"/>
                    </a:lnTo>
                    <a:lnTo>
                      <a:pt x="90" y="235"/>
                    </a:lnTo>
                    <a:lnTo>
                      <a:pt x="90" y="231"/>
                    </a:lnTo>
                    <a:lnTo>
                      <a:pt x="92" y="226"/>
                    </a:lnTo>
                    <a:lnTo>
                      <a:pt x="92" y="223"/>
                    </a:lnTo>
                    <a:lnTo>
                      <a:pt x="92" y="222"/>
                    </a:lnTo>
                    <a:lnTo>
                      <a:pt x="92" y="219"/>
                    </a:lnTo>
                    <a:lnTo>
                      <a:pt x="92" y="216"/>
                    </a:lnTo>
                    <a:lnTo>
                      <a:pt x="92" y="213"/>
                    </a:lnTo>
                    <a:lnTo>
                      <a:pt x="92" y="211"/>
                    </a:lnTo>
                    <a:lnTo>
                      <a:pt x="93" y="208"/>
                    </a:lnTo>
                    <a:lnTo>
                      <a:pt x="93" y="205"/>
                    </a:lnTo>
                    <a:lnTo>
                      <a:pt x="93" y="202"/>
                    </a:lnTo>
                    <a:lnTo>
                      <a:pt x="94" y="199"/>
                    </a:lnTo>
                    <a:lnTo>
                      <a:pt x="94" y="197"/>
                    </a:lnTo>
                    <a:lnTo>
                      <a:pt x="96" y="194"/>
                    </a:lnTo>
                    <a:lnTo>
                      <a:pt x="96" y="191"/>
                    </a:lnTo>
                    <a:lnTo>
                      <a:pt x="97" y="188"/>
                    </a:lnTo>
                    <a:lnTo>
                      <a:pt x="97" y="186"/>
                    </a:lnTo>
                    <a:lnTo>
                      <a:pt x="98" y="183"/>
                    </a:lnTo>
                    <a:lnTo>
                      <a:pt x="98" y="182"/>
                    </a:lnTo>
                    <a:lnTo>
                      <a:pt x="97" y="180"/>
                    </a:lnTo>
                    <a:lnTo>
                      <a:pt x="93" y="177"/>
                    </a:lnTo>
                    <a:lnTo>
                      <a:pt x="90" y="173"/>
                    </a:lnTo>
                    <a:lnTo>
                      <a:pt x="88" y="171"/>
                    </a:lnTo>
                    <a:lnTo>
                      <a:pt x="86" y="168"/>
                    </a:lnTo>
                    <a:lnTo>
                      <a:pt x="84" y="165"/>
                    </a:lnTo>
                    <a:lnTo>
                      <a:pt x="83" y="162"/>
                    </a:lnTo>
                    <a:lnTo>
                      <a:pt x="80" y="160"/>
                    </a:lnTo>
                    <a:lnTo>
                      <a:pt x="79" y="155"/>
                    </a:lnTo>
                    <a:lnTo>
                      <a:pt x="76" y="151"/>
                    </a:lnTo>
                    <a:lnTo>
                      <a:pt x="73" y="149"/>
                    </a:lnTo>
                    <a:lnTo>
                      <a:pt x="71" y="144"/>
                    </a:lnTo>
                    <a:lnTo>
                      <a:pt x="68" y="140"/>
                    </a:lnTo>
                    <a:lnTo>
                      <a:pt x="65" y="135"/>
                    </a:lnTo>
                    <a:lnTo>
                      <a:pt x="63" y="131"/>
                    </a:lnTo>
                    <a:lnTo>
                      <a:pt x="61" y="128"/>
                    </a:lnTo>
                    <a:lnTo>
                      <a:pt x="60" y="125"/>
                    </a:lnTo>
                    <a:lnTo>
                      <a:pt x="60" y="122"/>
                    </a:lnTo>
                    <a:lnTo>
                      <a:pt x="59" y="121"/>
                    </a:lnTo>
                    <a:lnTo>
                      <a:pt x="57" y="118"/>
                    </a:lnTo>
                    <a:lnTo>
                      <a:pt x="56" y="115"/>
                    </a:lnTo>
                    <a:lnTo>
                      <a:pt x="55" y="113"/>
                    </a:lnTo>
                    <a:lnTo>
                      <a:pt x="55" y="110"/>
                    </a:lnTo>
                    <a:lnTo>
                      <a:pt x="53" y="107"/>
                    </a:lnTo>
                    <a:lnTo>
                      <a:pt x="52" y="104"/>
                    </a:lnTo>
                    <a:lnTo>
                      <a:pt x="51" y="102"/>
                    </a:lnTo>
                    <a:lnTo>
                      <a:pt x="51" y="99"/>
                    </a:lnTo>
                    <a:lnTo>
                      <a:pt x="49" y="95"/>
                    </a:lnTo>
                    <a:lnTo>
                      <a:pt x="49" y="92"/>
                    </a:lnTo>
                    <a:lnTo>
                      <a:pt x="48" y="89"/>
                    </a:lnTo>
                    <a:lnTo>
                      <a:pt x="48" y="87"/>
                    </a:lnTo>
                    <a:lnTo>
                      <a:pt x="47" y="84"/>
                    </a:lnTo>
                    <a:lnTo>
                      <a:pt x="47" y="80"/>
                    </a:lnTo>
                    <a:lnTo>
                      <a:pt x="45" y="77"/>
                    </a:lnTo>
                    <a:lnTo>
                      <a:pt x="45" y="74"/>
                    </a:lnTo>
                    <a:lnTo>
                      <a:pt x="44" y="70"/>
                    </a:lnTo>
                    <a:lnTo>
                      <a:pt x="44" y="67"/>
                    </a:lnTo>
                    <a:lnTo>
                      <a:pt x="44" y="63"/>
                    </a:lnTo>
                    <a:lnTo>
                      <a:pt x="44" y="60"/>
                    </a:lnTo>
                    <a:lnTo>
                      <a:pt x="0" y="129"/>
                    </a:lnTo>
                    <a:lnTo>
                      <a:pt x="0" y="129"/>
                    </a:lnTo>
                    <a:close/>
                  </a:path>
                </a:pathLst>
              </a:custGeom>
              <a:solidFill>
                <a:srgbClr val="1A1A1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HN"/>
              </a:p>
            </p:txBody>
          </p:sp>
          <p:sp>
            <p:nvSpPr>
              <p:cNvPr id="43" name="Freeform 21"/>
              <p:cNvSpPr>
                <a:spLocks/>
              </p:cNvSpPr>
              <p:nvPr/>
            </p:nvSpPr>
            <p:spPr bwMode="auto">
              <a:xfrm>
                <a:off x="7359650" y="2268538"/>
                <a:ext cx="193675" cy="36513"/>
              </a:xfrm>
              <a:custGeom>
                <a:avLst/>
                <a:gdLst/>
                <a:ahLst/>
                <a:cxnLst>
                  <a:cxn ang="0">
                    <a:pos x="122" y="10"/>
                  </a:cxn>
                  <a:cxn ang="0">
                    <a:pos x="116" y="10"/>
                  </a:cxn>
                  <a:cxn ang="0">
                    <a:pos x="109" y="10"/>
                  </a:cxn>
                  <a:cxn ang="0">
                    <a:pos x="102" y="10"/>
                  </a:cxn>
                  <a:cxn ang="0">
                    <a:pos x="96" y="10"/>
                  </a:cxn>
                  <a:cxn ang="0">
                    <a:pos x="89" y="11"/>
                  </a:cxn>
                  <a:cxn ang="0">
                    <a:pos x="81" y="11"/>
                  </a:cxn>
                  <a:cxn ang="0">
                    <a:pos x="73" y="12"/>
                  </a:cxn>
                  <a:cxn ang="0">
                    <a:pos x="65" y="12"/>
                  </a:cxn>
                  <a:cxn ang="0">
                    <a:pos x="59" y="14"/>
                  </a:cxn>
                  <a:cxn ang="0">
                    <a:pos x="51" y="15"/>
                  </a:cxn>
                  <a:cxn ang="0">
                    <a:pos x="43" y="17"/>
                  </a:cxn>
                  <a:cxn ang="0">
                    <a:pos x="36" y="19"/>
                  </a:cxn>
                  <a:cxn ang="0">
                    <a:pos x="31" y="22"/>
                  </a:cxn>
                  <a:cxn ang="0">
                    <a:pos x="27" y="22"/>
                  </a:cxn>
                  <a:cxn ang="0">
                    <a:pos x="24" y="22"/>
                  </a:cxn>
                  <a:cxn ang="0">
                    <a:pos x="19" y="21"/>
                  </a:cxn>
                  <a:cxn ang="0">
                    <a:pos x="14" y="18"/>
                  </a:cxn>
                  <a:cxn ang="0">
                    <a:pos x="7" y="17"/>
                  </a:cxn>
                  <a:cxn ang="0">
                    <a:pos x="3" y="14"/>
                  </a:cxn>
                  <a:cxn ang="0">
                    <a:pos x="0" y="10"/>
                  </a:cxn>
                  <a:cxn ang="0">
                    <a:pos x="4" y="7"/>
                  </a:cxn>
                  <a:cxn ang="0">
                    <a:pos x="10" y="6"/>
                  </a:cxn>
                  <a:cxn ang="0">
                    <a:pos x="16" y="4"/>
                  </a:cxn>
                  <a:cxn ang="0">
                    <a:pos x="23" y="3"/>
                  </a:cxn>
                  <a:cxn ang="0">
                    <a:pos x="32" y="1"/>
                  </a:cxn>
                  <a:cxn ang="0">
                    <a:pos x="41" y="1"/>
                  </a:cxn>
                  <a:cxn ang="0">
                    <a:pos x="51" y="0"/>
                  </a:cxn>
                  <a:cxn ang="0">
                    <a:pos x="60" y="1"/>
                  </a:cxn>
                  <a:cxn ang="0">
                    <a:pos x="69" y="1"/>
                  </a:cxn>
                  <a:cxn ang="0">
                    <a:pos x="77" y="1"/>
                  </a:cxn>
                  <a:cxn ang="0">
                    <a:pos x="84" y="1"/>
                  </a:cxn>
                  <a:cxn ang="0">
                    <a:pos x="90" y="1"/>
                  </a:cxn>
                  <a:cxn ang="0">
                    <a:pos x="96" y="3"/>
                  </a:cxn>
                  <a:cxn ang="0">
                    <a:pos x="100" y="3"/>
                  </a:cxn>
                  <a:cxn ang="0">
                    <a:pos x="108" y="6"/>
                  </a:cxn>
                  <a:cxn ang="0">
                    <a:pos x="116" y="7"/>
                  </a:cxn>
                  <a:cxn ang="0">
                    <a:pos x="122" y="10"/>
                  </a:cxn>
                  <a:cxn ang="0">
                    <a:pos x="122" y="10"/>
                  </a:cxn>
                </a:cxnLst>
                <a:rect l="0" t="0" r="r" b="b"/>
                <a:pathLst>
                  <a:path w="122" h="23">
                    <a:moveTo>
                      <a:pt x="122" y="10"/>
                    </a:moveTo>
                    <a:lnTo>
                      <a:pt x="122" y="10"/>
                    </a:lnTo>
                    <a:lnTo>
                      <a:pt x="120" y="10"/>
                    </a:lnTo>
                    <a:lnTo>
                      <a:pt x="116" y="10"/>
                    </a:lnTo>
                    <a:lnTo>
                      <a:pt x="112" y="10"/>
                    </a:lnTo>
                    <a:lnTo>
                      <a:pt x="109" y="10"/>
                    </a:lnTo>
                    <a:lnTo>
                      <a:pt x="106" y="10"/>
                    </a:lnTo>
                    <a:lnTo>
                      <a:pt x="102" y="10"/>
                    </a:lnTo>
                    <a:lnTo>
                      <a:pt x="100" y="10"/>
                    </a:lnTo>
                    <a:lnTo>
                      <a:pt x="96" y="10"/>
                    </a:lnTo>
                    <a:lnTo>
                      <a:pt x="93" y="10"/>
                    </a:lnTo>
                    <a:lnTo>
                      <a:pt x="89" y="11"/>
                    </a:lnTo>
                    <a:lnTo>
                      <a:pt x="85" y="11"/>
                    </a:lnTo>
                    <a:lnTo>
                      <a:pt x="81" y="11"/>
                    </a:lnTo>
                    <a:lnTo>
                      <a:pt x="77" y="12"/>
                    </a:lnTo>
                    <a:lnTo>
                      <a:pt x="73" y="12"/>
                    </a:lnTo>
                    <a:lnTo>
                      <a:pt x="69" y="12"/>
                    </a:lnTo>
                    <a:lnTo>
                      <a:pt x="65" y="12"/>
                    </a:lnTo>
                    <a:lnTo>
                      <a:pt x="63" y="14"/>
                    </a:lnTo>
                    <a:lnTo>
                      <a:pt x="59" y="14"/>
                    </a:lnTo>
                    <a:lnTo>
                      <a:pt x="55" y="15"/>
                    </a:lnTo>
                    <a:lnTo>
                      <a:pt x="51" y="15"/>
                    </a:lnTo>
                    <a:lnTo>
                      <a:pt x="47" y="17"/>
                    </a:lnTo>
                    <a:lnTo>
                      <a:pt x="43" y="17"/>
                    </a:lnTo>
                    <a:lnTo>
                      <a:pt x="40" y="18"/>
                    </a:lnTo>
                    <a:lnTo>
                      <a:pt x="36" y="19"/>
                    </a:lnTo>
                    <a:lnTo>
                      <a:pt x="33" y="21"/>
                    </a:lnTo>
                    <a:lnTo>
                      <a:pt x="31" y="22"/>
                    </a:lnTo>
                    <a:lnTo>
                      <a:pt x="28" y="23"/>
                    </a:lnTo>
                    <a:lnTo>
                      <a:pt x="27" y="22"/>
                    </a:lnTo>
                    <a:lnTo>
                      <a:pt x="27" y="22"/>
                    </a:lnTo>
                    <a:lnTo>
                      <a:pt x="24" y="22"/>
                    </a:lnTo>
                    <a:lnTo>
                      <a:pt x="21" y="21"/>
                    </a:lnTo>
                    <a:lnTo>
                      <a:pt x="19" y="21"/>
                    </a:lnTo>
                    <a:lnTo>
                      <a:pt x="16" y="19"/>
                    </a:lnTo>
                    <a:lnTo>
                      <a:pt x="14" y="18"/>
                    </a:lnTo>
                    <a:lnTo>
                      <a:pt x="11" y="18"/>
                    </a:lnTo>
                    <a:lnTo>
                      <a:pt x="7" y="17"/>
                    </a:lnTo>
                    <a:lnTo>
                      <a:pt x="4" y="15"/>
                    </a:lnTo>
                    <a:lnTo>
                      <a:pt x="3" y="14"/>
                    </a:lnTo>
                    <a:lnTo>
                      <a:pt x="2" y="12"/>
                    </a:lnTo>
                    <a:lnTo>
                      <a:pt x="0" y="10"/>
                    </a:lnTo>
                    <a:lnTo>
                      <a:pt x="3" y="7"/>
                    </a:lnTo>
                    <a:lnTo>
                      <a:pt x="4" y="7"/>
                    </a:lnTo>
                    <a:lnTo>
                      <a:pt x="7" y="6"/>
                    </a:lnTo>
                    <a:lnTo>
                      <a:pt x="10" y="6"/>
                    </a:lnTo>
                    <a:lnTo>
                      <a:pt x="12" y="4"/>
                    </a:lnTo>
                    <a:lnTo>
                      <a:pt x="16" y="4"/>
                    </a:lnTo>
                    <a:lnTo>
                      <a:pt x="19" y="3"/>
                    </a:lnTo>
                    <a:lnTo>
                      <a:pt x="23" y="3"/>
                    </a:lnTo>
                    <a:lnTo>
                      <a:pt x="28" y="3"/>
                    </a:lnTo>
                    <a:lnTo>
                      <a:pt x="32" y="1"/>
                    </a:lnTo>
                    <a:lnTo>
                      <a:pt x="36" y="1"/>
                    </a:lnTo>
                    <a:lnTo>
                      <a:pt x="41" y="1"/>
                    </a:lnTo>
                    <a:lnTo>
                      <a:pt x="45" y="1"/>
                    </a:lnTo>
                    <a:lnTo>
                      <a:pt x="51" y="0"/>
                    </a:lnTo>
                    <a:lnTo>
                      <a:pt x="55" y="0"/>
                    </a:lnTo>
                    <a:lnTo>
                      <a:pt x="60" y="1"/>
                    </a:lnTo>
                    <a:lnTo>
                      <a:pt x="64" y="1"/>
                    </a:lnTo>
                    <a:lnTo>
                      <a:pt x="69" y="1"/>
                    </a:lnTo>
                    <a:lnTo>
                      <a:pt x="73" y="1"/>
                    </a:lnTo>
                    <a:lnTo>
                      <a:pt x="77" y="1"/>
                    </a:lnTo>
                    <a:lnTo>
                      <a:pt x="81" y="1"/>
                    </a:lnTo>
                    <a:lnTo>
                      <a:pt x="84" y="1"/>
                    </a:lnTo>
                    <a:lnTo>
                      <a:pt x="87" y="1"/>
                    </a:lnTo>
                    <a:lnTo>
                      <a:pt x="90" y="1"/>
                    </a:lnTo>
                    <a:lnTo>
                      <a:pt x="93" y="3"/>
                    </a:lnTo>
                    <a:lnTo>
                      <a:pt x="96" y="3"/>
                    </a:lnTo>
                    <a:lnTo>
                      <a:pt x="97" y="3"/>
                    </a:lnTo>
                    <a:lnTo>
                      <a:pt x="100" y="3"/>
                    </a:lnTo>
                    <a:lnTo>
                      <a:pt x="102" y="4"/>
                    </a:lnTo>
                    <a:lnTo>
                      <a:pt x="108" y="6"/>
                    </a:lnTo>
                    <a:lnTo>
                      <a:pt x="113" y="7"/>
                    </a:lnTo>
                    <a:lnTo>
                      <a:pt x="116" y="7"/>
                    </a:lnTo>
                    <a:lnTo>
                      <a:pt x="120" y="8"/>
                    </a:lnTo>
                    <a:lnTo>
                      <a:pt x="122" y="10"/>
                    </a:lnTo>
                    <a:lnTo>
                      <a:pt x="122" y="10"/>
                    </a:lnTo>
                    <a:lnTo>
                      <a:pt x="122" y="10"/>
                    </a:lnTo>
                    <a:close/>
                  </a:path>
                </a:pathLst>
              </a:custGeom>
              <a:solidFill>
                <a:srgbClr val="1A1A1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HN"/>
              </a:p>
            </p:txBody>
          </p:sp>
          <p:sp>
            <p:nvSpPr>
              <p:cNvPr id="44" name="Freeform 22"/>
              <p:cNvSpPr>
                <a:spLocks/>
              </p:cNvSpPr>
              <p:nvPr/>
            </p:nvSpPr>
            <p:spPr bwMode="auto">
              <a:xfrm>
                <a:off x="7204075" y="2071688"/>
                <a:ext cx="219075" cy="247650"/>
              </a:xfrm>
              <a:custGeom>
                <a:avLst/>
                <a:gdLst/>
                <a:ahLst/>
                <a:cxnLst>
                  <a:cxn ang="0">
                    <a:pos x="3" y="26"/>
                  </a:cxn>
                  <a:cxn ang="0">
                    <a:pos x="8" y="25"/>
                  </a:cxn>
                  <a:cxn ang="0">
                    <a:pos x="16" y="22"/>
                  </a:cxn>
                  <a:cxn ang="0">
                    <a:pos x="27" y="19"/>
                  </a:cxn>
                  <a:cxn ang="0">
                    <a:pos x="39" y="17"/>
                  </a:cxn>
                  <a:cxn ang="0">
                    <a:pos x="52" y="11"/>
                  </a:cxn>
                  <a:cxn ang="0">
                    <a:pos x="66" y="8"/>
                  </a:cxn>
                  <a:cxn ang="0">
                    <a:pos x="74" y="7"/>
                  </a:cxn>
                  <a:cxn ang="0">
                    <a:pos x="81" y="6"/>
                  </a:cxn>
                  <a:cxn ang="0">
                    <a:pos x="90" y="4"/>
                  </a:cxn>
                  <a:cxn ang="0">
                    <a:pos x="98" y="3"/>
                  </a:cxn>
                  <a:cxn ang="0">
                    <a:pos x="106" y="1"/>
                  </a:cxn>
                  <a:cxn ang="0">
                    <a:pos x="114" y="0"/>
                  </a:cxn>
                  <a:cxn ang="0">
                    <a:pos x="121" y="0"/>
                  </a:cxn>
                  <a:cxn ang="0">
                    <a:pos x="127" y="4"/>
                  </a:cxn>
                  <a:cxn ang="0">
                    <a:pos x="133" y="14"/>
                  </a:cxn>
                  <a:cxn ang="0">
                    <a:pos x="129" y="18"/>
                  </a:cxn>
                  <a:cxn ang="0">
                    <a:pos x="122" y="18"/>
                  </a:cxn>
                  <a:cxn ang="0">
                    <a:pos x="114" y="18"/>
                  </a:cxn>
                  <a:cxn ang="0">
                    <a:pos x="105" y="18"/>
                  </a:cxn>
                  <a:cxn ang="0">
                    <a:pos x="94" y="19"/>
                  </a:cxn>
                  <a:cxn ang="0">
                    <a:pos x="81" y="21"/>
                  </a:cxn>
                  <a:cxn ang="0">
                    <a:pos x="69" y="21"/>
                  </a:cxn>
                  <a:cxn ang="0">
                    <a:pos x="57" y="22"/>
                  </a:cxn>
                  <a:cxn ang="0">
                    <a:pos x="46" y="25"/>
                  </a:cxn>
                  <a:cxn ang="0">
                    <a:pos x="37" y="26"/>
                  </a:cxn>
                  <a:cxn ang="0">
                    <a:pos x="37" y="30"/>
                  </a:cxn>
                  <a:cxn ang="0">
                    <a:pos x="43" y="35"/>
                  </a:cxn>
                  <a:cxn ang="0">
                    <a:pos x="52" y="41"/>
                  </a:cxn>
                  <a:cxn ang="0">
                    <a:pos x="61" y="51"/>
                  </a:cxn>
                  <a:cxn ang="0">
                    <a:pos x="73" y="62"/>
                  </a:cxn>
                  <a:cxn ang="0">
                    <a:pos x="85" y="74"/>
                  </a:cxn>
                  <a:cxn ang="0">
                    <a:pos x="97" y="88"/>
                  </a:cxn>
                  <a:cxn ang="0">
                    <a:pos x="104" y="96"/>
                  </a:cxn>
                  <a:cxn ang="0">
                    <a:pos x="113" y="109"/>
                  </a:cxn>
                  <a:cxn ang="0">
                    <a:pos x="118" y="117"/>
                  </a:cxn>
                  <a:cxn ang="0">
                    <a:pos x="123" y="125"/>
                  </a:cxn>
                  <a:cxn ang="0">
                    <a:pos x="127" y="134"/>
                  </a:cxn>
                  <a:cxn ang="0">
                    <a:pos x="133" y="143"/>
                  </a:cxn>
                  <a:cxn ang="0">
                    <a:pos x="135" y="152"/>
                  </a:cxn>
                  <a:cxn ang="0">
                    <a:pos x="130" y="145"/>
                  </a:cxn>
                  <a:cxn ang="0">
                    <a:pos x="122" y="134"/>
                  </a:cxn>
                  <a:cxn ang="0">
                    <a:pos x="113" y="121"/>
                  </a:cxn>
                  <a:cxn ang="0">
                    <a:pos x="102" y="109"/>
                  </a:cxn>
                  <a:cxn ang="0">
                    <a:pos x="89" y="94"/>
                  </a:cxn>
                  <a:cxn ang="0">
                    <a:pos x="78" y="84"/>
                  </a:cxn>
                  <a:cxn ang="0">
                    <a:pos x="72" y="77"/>
                  </a:cxn>
                  <a:cxn ang="0">
                    <a:pos x="64" y="70"/>
                  </a:cxn>
                  <a:cxn ang="0">
                    <a:pos x="56" y="62"/>
                  </a:cxn>
                  <a:cxn ang="0">
                    <a:pos x="48" y="57"/>
                  </a:cxn>
                  <a:cxn ang="0">
                    <a:pos x="40" y="50"/>
                  </a:cxn>
                  <a:cxn ang="0">
                    <a:pos x="32" y="46"/>
                  </a:cxn>
                  <a:cxn ang="0">
                    <a:pos x="24" y="40"/>
                  </a:cxn>
                  <a:cxn ang="0">
                    <a:pos x="0" y="28"/>
                  </a:cxn>
                </a:cxnLst>
                <a:rect l="0" t="0" r="r" b="b"/>
                <a:pathLst>
                  <a:path w="138" h="156">
                    <a:moveTo>
                      <a:pt x="0" y="28"/>
                    </a:moveTo>
                    <a:lnTo>
                      <a:pt x="0" y="28"/>
                    </a:lnTo>
                    <a:lnTo>
                      <a:pt x="3" y="26"/>
                    </a:lnTo>
                    <a:lnTo>
                      <a:pt x="4" y="26"/>
                    </a:lnTo>
                    <a:lnTo>
                      <a:pt x="5" y="25"/>
                    </a:lnTo>
                    <a:lnTo>
                      <a:pt x="8" y="25"/>
                    </a:lnTo>
                    <a:lnTo>
                      <a:pt x="11" y="23"/>
                    </a:lnTo>
                    <a:lnTo>
                      <a:pt x="13" y="23"/>
                    </a:lnTo>
                    <a:lnTo>
                      <a:pt x="16" y="22"/>
                    </a:lnTo>
                    <a:lnTo>
                      <a:pt x="19" y="21"/>
                    </a:lnTo>
                    <a:lnTo>
                      <a:pt x="23" y="21"/>
                    </a:lnTo>
                    <a:lnTo>
                      <a:pt x="27" y="19"/>
                    </a:lnTo>
                    <a:lnTo>
                      <a:pt x="29" y="18"/>
                    </a:lnTo>
                    <a:lnTo>
                      <a:pt x="33" y="17"/>
                    </a:lnTo>
                    <a:lnTo>
                      <a:pt x="39" y="17"/>
                    </a:lnTo>
                    <a:lnTo>
                      <a:pt x="43" y="15"/>
                    </a:lnTo>
                    <a:lnTo>
                      <a:pt x="46" y="12"/>
                    </a:lnTo>
                    <a:lnTo>
                      <a:pt x="52" y="11"/>
                    </a:lnTo>
                    <a:lnTo>
                      <a:pt x="56" y="11"/>
                    </a:lnTo>
                    <a:lnTo>
                      <a:pt x="61" y="10"/>
                    </a:lnTo>
                    <a:lnTo>
                      <a:pt x="66" y="8"/>
                    </a:lnTo>
                    <a:lnTo>
                      <a:pt x="69" y="7"/>
                    </a:lnTo>
                    <a:lnTo>
                      <a:pt x="72" y="7"/>
                    </a:lnTo>
                    <a:lnTo>
                      <a:pt x="74" y="7"/>
                    </a:lnTo>
                    <a:lnTo>
                      <a:pt x="77" y="7"/>
                    </a:lnTo>
                    <a:lnTo>
                      <a:pt x="78" y="6"/>
                    </a:lnTo>
                    <a:lnTo>
                      <a:pt x="81" y="6"/>
                    </a:lnTo>
                    <a:lnTo>
                      <a:pt x="85" y="4"/>
                    </a:lnTo>
                    <a:lnTo>
                      <a:pt x="88" y="4"/>
                    </a:lnTo>
                    <a:lnTo>
                      <a:pt x="90" y="4"/>
                    </a:lnTo>
                    <a:lnTo>
                      <a:pt x="93" y="3"/>
                    </a:lnTo>
                    <a:lnTo>
                      <a:pt x="96" y="3"/>
                    </a:lnTo>
                    <a:lnTo>
                      <a:pt x="98" y="3"/>
                    </a:lnTo>
                    <a:lnTo>
                      <a:pt x="101" y="1"/>
                    </a:lnTo>
                    <a:lnTo>
                      <a:pt x="104" y="1"/>
                    </a:lnTo>
                    <a:lnTo>
                      <a:pt x="106" y="1"/>
                    </a:lnTo>
                    <a:lnTo>
                      <a:pt x="109" y="1"/>
                    </a:lnTo>
                    <a:lnTo>
                      <a:pt x="112" y="0"/>
                    </a:lnTo>
                    <a:lnTo>
                      <a:pt x="114" y="0"/>
                    </a:lnTo>
                    <a:lnTo>
                      <a:pt x="117" y="0"/>
                    </a:lnTo>
                    <a:lnTo>
                      <a:pt x="121" y="0"/>
                    </a:lnTo>
                    <a:lnTo>
                      <a:pt x="121" y="0"/>
                    </a:lnTo>
                    <a:lnTo>
                      <a:pt x="122" y="1"/>
                    </a:lnTo>
                    <a:lnTo>
                      <a:pt x="125" y="3"/>
                    </a:lnTo>
                    <a:lnTo>
                      <a:pt x="127" y="4"/>
                    </a:lnTo>
                    <a:lnTo>
                      <a:pt x="130" y="7"/>
                    </a:lnTo>
                    <a:lnTo>
                      <a:pt x="133" y="10"/>
                    </a:lnTo>
                    <a:lnTo>
                      <a:pt x="133" y="14"/>
                    </a:lnTo>
                    <a:lnTo>
                      <a:pt x="133" y="18"/>
                    </a:lnTo>
                    <a:lnTo>
                      <a:pt x="131" y="18"/>
                    </a:lnTo>
                    <a:lnTo>
                      <a:pt x="129" y="18"/>
                    </a:lnTo>
                    <a:lnTo>
                      <a:pt x="126" y="18"/>
                    </a:lnTo>
                    <a:lnTo>
                      <a:pt x="125" y="18"/>
                    </a:lnTo>
                    <a:lnTo>
                      <a:pt x="122" y="18"/>
                    </a:lnTo>
                    <a:lnTo>
                      <a:pt x="121" y="18"/>
                    </a:lnTo>
                    <a:lnTo>
                      <a:pt x="117" y="18"/>
                    </a:lnTo>
                    <a:lnTo>
                      <a:pt x="114" y="18"/>
                    </a:lnTo>
                    <a:lnTo>
                      <a:pt x="112" y="18"/>
                    </a:lnTo>
                    <a:lnTo>
                      <a:pt x="109" y="18"/>
                    </a:lnTo>
                    <a:lnTo>
                      <a:pt x="105" y="18"/>
                    </a:lnTo>
                    <a:lnTo>
                      <a:pt x="101" y="19"/>
                    </a:lnTo>
                    <a:lnTo>
                      <a:pt x="97" y="19"/>
                    </a:lnTo>
                    <a:lnTo>
                      <a:pt x="94" y="19"/>
                    </a:lnTo>
                    <a:lnTo>
                      <a:pt x="89" y="19"/>
                    </a:lnTo>
                    <a:lnTo>
                      <a:pt x="85" y="19"/>
                    </a:lnTo>
                    <a:lnTo>
                      <a:pt x="81" y="21"/>
                    </a:lnTo>
                    <a:lnTo>
                      <a:pt x="77" y="21"/>
                    </a:lnTo>
                    <a:lnTo>
                      <a:pt x="73" y="21"/>
                    </a:lnTo>
                    <a:lnTo>
                      <a:pt x="69" y="21"/>
                    </a:lnTo>
                    <a:lnTo>
                      <a:pt x="65" y="22"/>
                    </a:lnTo>
                    <a:lnTo>
                      <a:pt x="61" y="22"/>
                    </a:lnTo>
                    <a:lnTo>
                      <a:pt x="57" y="22"/>
                    </a:lnTo>
                    <a:lnTo>
                      <a:pt x="53" y="23"/>
                    </a:lnTo>
                    <a:lnTo>
                      <a:pt x="49" y="23"/>
                    </a:lnTo>
                    <a:lnTo>
                      <a:pt x="46" y="25"/>
                    </a:lnTo>
                    <a:lnTo>
                      <a:pt x="43" y="25"/>
                    </a:lnTo>
                    <a:lnTo>
                      <a:pt x="40" y="26"/>
                    </a:lnTo>
                    <a:lnTo>
                      <a:pt x="37" y="26"/>
                    </a:lnTo>
                    <a:lnTo>
                      <a:pt x="35" y="28"/>
                    </a:lnTo>
                    <a:lnTo>
                      <a:pt x="36" y="29"/>
                    </a:lnTo>
                    <a:lnTo>
                      <a:pt x="37" y="30"/>
                    </a:lnTo>
                    <a:lnTo>
                      <a:pt x="39" y="32"/>
                    </a:lnTo>
                    <a:lnTo>
                      <a:pt x="41" y="33"/>
                    </a:lnTo>
                    <a:lnTo>
                      <a:pt x="43" y="35"/>
                    </a:lnTo>
                    <a:lnTo>
                      <a:pt x="46" y="37"/>
                    </a:lnTo>
                    <a:lnTo>
                      <a:pt x="49" y="39"/>
                    </a:lnTo>
                    <a:lnTo>
                      <a:pt x="52" y="41"/>
                    </a:lnTo>
                    <a:lnTo>
                      <a:pt x="54" y="44"/>
                    </a:lnTo>
                    <a:lnTo>
                      <a:pt x="58" y="48"/>
                    </a:lnTo>
                    <a:lnTo>
                      <a:pt x="61" y="51"/>
                    </a:lnTo>
                    <a:lnTo>
                      <a:pt x="65" y="55"/>
                    </a:lnTo>
                    <a:lnTo>
                      <a:pt x="69" y="58"/>
                    </a:lnTo>
                    <a:lnTo>
                      <a:pt x="73" y="62"/>
                    </a:lnTo>
                    <a:lnTo>
                      <a:pt x="77" y="66"/>
                    </a:lnTo>
                    <a:lnTo>
                      <a:pt x="81" y="70"/>
                    </a:lnTo>
                    <a:lnTo>
                      <a:pt x="85" y="74"/>
                    </a:lnTo>
                    <a:lnTo>
                      <a:pt x="89" y="80"/>
                    </a:lnTo>
                    <a:lnTo>
                      <a:pt x="93" y="84"/>
                    </a:lnTo>
                    <a:lnTo>
                      <a:pt x="97" y="88"/>
                    </a:lnTo>
                    <a:lnTo>
                      <a:pt x="100" y="91"/>
                    </a:lnTo>
                    <a:lnTo>
                      <a:pt x="101" y="94"/>
                    </a:lnTo>
                    <a:lnTo>
                      <a:pt x="104" y="96"/>
                    </a:lnTo>
                    <a:lnTo>
                      <a:pt x="105" y="99"/>
                    </a:lnTo>
                    <a:lnTo>
                      <a:pt x="109" y="103"/>
                    </a:lnTo>
                    <a:lnTo>
                      <a:pt x="113" y="109"/>
                    </a:lnTo>
                    <a:lnTo>
                      <a:pt x="114" y="112"/>
                    </a:lnTo>
                    <a:lnTo>
                      <a:pt x="117" y="114"/>
                    </a:lnTo>
                    <a:lnTo>
                      <a:pt x="118" y="117"/>
                    </a:lnTo>
                    <a:lnTo>
                      <a:pt x="121" y="120"/>
                    </a:lnTo>
                    <a:lnTo>
                      <a:pt x="122" y="123"/>
                    </a:lnTo>
                    <a:lnTo>
                      <a:pt x="123" y="125"/>
                    </a:lnTo>
                    <a:lnTo>
                      <a:pt x="125" y="128"/>
                    </a:lnTo>
                    <a:lnTo>
                      <a:pt x="126" y="131"/>
                    </a:lnTo>
                    <a:lnTo>
                      <a:pt x="127" y="134"/>
                    </a:lnTo>
                    <a:lnTo>
                      <a:pt x="130" y="138"/>
                    </a:lnTo>
                    <a:lnTo>
                      <a:pt x="131" y="141"/>
                    </a:lnTo>
                    <a:lnTo>
                      <a:pt x="133" y="143"/>
                    </a:lnTo>
                    <a:lnTo>
                      <a:pt x="138" y="156"/>
                    </a:lnTo>
                    <a:lnTo>
                      <a:pt x="137" y="154"/>
                    </a:lnTo>
                    <a:lnTo>
                      <a:pt x="135" y="152"/>
                    </a:lnTo>
                    <a:lnTo>
                      <a:pt x="134" y="149"/>
                    </a:lnTo>
                    <a:lnTo>
                      <a:pt x="133" y="147"/>
                    </a:lnTo>
                    <a:lnTo>
                      <a:pt x="130" y="145"/>
                    </a:lnTo>
                    <a:lnTo>
                      <a:pt x="127" y="142"/>
                    </a:lnTo>
                    <a:lnTo>
                      <a:pt x="125" y="138"/>
                    </a:lnTo>
                    <a:lnTo>
                      <a:pt x="122" y="134"/>
                    </a:lnTo>
                    <a:lnTo>
                      <a:pt x="119" y="130"/>
                    </a:lnTo>
                    <a:lnTo>
                      <a:pt x="117" y="127"/>
                    </a:lnTo>
                    <a:lnTo>
                      <a:pt x="113" y="121"/>
                    </a:lnTo>
                    <a:lnTo>
                      <a:pt x="110" y="117"/>
                    </a:lnTo>
                    <a:lnTo>
                      <a:pt x="105" y="113"/>
                    </a:lnTo>
                    <a:lnTo>
                      <a:pt x="102" y="109"/>
                    </a:lnTo>
                    <a:lnTo>
                      <a:pt x="97" y="103"/>
                    </a:lnTo>
                    <a:lnTo>
                      <a:pt x="93" y="99"/>
                    </a:lnTo>
                    <a:lnTo>
                      <a:pt x="89" y="94"/>
                    </a:lnTo>
                    <a:lnTo>
                      <a:pt x="84" y="90"/>
                    </a:lnTo>
                    <a:lnTo>
                      <a:pt x="81" y="87"/>
                    </a:lnTo>
                    <a:lnTo>
                      <a:pt x="78" y="84"/>
                    </a:lnTo>
                    <a:lnTo>
                      <a:pt x="76" y="81"/>
                    </a:lnTo>
                    <a:lnTo>
                      <a:pt x="74" y="80"/>
                    </a:lnTo>
                    <a:lnTo>
                      <a:pt x="72" y="77"/>
                    </a:lnTo>
                    <a:lnTo>
                      <a:pt x="69" y="74"/>
                    </a:lnTo>
                    <a:lnTo>
                      <a:pt x="66" y="72"/>
                    </a:lnTo>
                    <a:lnTo>
                      <a:pt x="64" y="70"/>
                    </a:lnTo>
                    <a:lnTo>
                      <a:pt x="61" y="68"/>
                    </a:lnTo>
                    <a:lnTo>
                      <a:pt x="58" y="65"/>
                    </a:lnTo>
                    <a:lnTo>
                      <a:pt x="56" y="62"/>
                    </a:lnTo>
                    <a:lnTo>
                      <a:pt x="53" y="61"/>
                    </a:lnTo>
                    <a:lnTo>
                      <a:pt x="50" y="58"/>
                    </a:lnTo>
                    <a:lnTo>
                      <a:pt x="48" y="57"/>
                    </a:lnTo>
                    <a:lnTo>
                      <a:pt x="45" y="54"/>
                    </a:lnTo>
                    <a:lnTo>
                      <a:pt x="43" y="52"/>
                    </a:lnTo>
                    <a:lnTo>
                      <a:pt x="40" y="50"/>
                    </a:lnTo>
                    <a:lnTo>
                      <a:pt x="37" y="48"/>
                    </a:lnTo>
                    <a:lnTo>
                      <a:pt x="35" y="47"/>
                    </a:lnTo>
                    <a:lnTo>
                      <a:pt x="32" y="46"/>
                    </a:lnTo>
                    <a:lnTo>
                      <a:pt x="29" y="43"/>
                    </a:lnTo>
                    <a:lnTo>
                      <a:pt x="27" y="41"/>
                    </a:lnTo>
                    <a:lnTo>
                      <a:pt x="24" y="40"/>
                    </a:lnTo>
                    <a:lnTo>
                      <a:pt x="21" y="39"/>
                    </a:lnTo>
                    <a:lnTo>
                      <a:pt x="0" y="28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1A1A1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HN"/>
              </a:p>
            </p:txBody>
          </p:sp>
          <p:sp>
            <p:nvSpPr>
              <p:cNvPr id="45" name="Freeform 23"/>
              <p:cNvSpPr>
                <a:spLocks/>
              </p:cNvSpPr>
              <p:nvPr/>
            </p:nvSpPr>
            <p:spPr bwMode="auto">
              <a:xfrm>
                <a:off x="7427913" y="2122488"/>
                <a:ext cx="319088" cy="530225"/>
              </a:xfrm>
              <a:custGeom>
                <a:avLst/>
                <a:gdLst/>
                <a:ahLst/>
                <a:cxnLst>
                  <a:cxn ang="0">
                    <a:pos x="5" y="4"/>
                  </a:cxn>
                  <a:cxn ang="0">
                    <a:pos x="14" y="12"/>
                  </a:cxn>
                  <a:cxn ang="0">
                    <a:pos x="20" y="19"/>
                  </a:cxn>
                  <a:cxn ang="0">
                    <a:pos x="28" y="27"/>
                  </a:cxn>
                  <a:cxn ang="0">
                    <a:pos x="36" y="37"/>
                  </a:cxn>
                  <a:cxn ang="0">
                    <a:pos x="45" y="48"/>
                  </a:cxn>
                  <a:cxn ang="0">
                    <a:pos x="54" y="62"/>
                  </a:cxn>
                  <a:cxn ang="0">
                    <a:pos x="65" y="76"/>
                  </a:cxn>
                  <a:cxn ang="0">
                    <a:pos x="77" y="91"/>
                  </a:cxn>
                  <a:cxn ang="0">
                    <a:pos x="89" y="107"/>
                  </a:cxn>
                  <a:cxn ang="0">
                    <a:pos x="101" y="125"/>
                  </a:cxn>
                  <a:cxn ang="0">
                    <a:pos x="113" y="146"/>
                  </a:cxn>
                  <a:cxn ang="0">
                    <a:pos x="124" y="166"/>
                  </a:cxn>
                  <a:cxn ang="0">
                    <a:pos x="138" y="190"/>
                  </a:cxn>
                  <a:cxn ang="0">
                    <a:pos x="151" y="213"/>
                  </a:cxn>
                  <a:cxn ang="0">
                    <a:pos x="163" y="239"/>
                  </a:cxn>
                  <a:cxn ang="0">
                    <a:pos x="175" y="266"/>
                  </a:cxn>
                  <a:cxn ang="0">
                    <a:pos x="187" y="294"/>
                  </a:cxn>
                  <a:cxn ang="0">
                    <a:pos x="197" y="325"/>
                  </a:cxn>
                  <a:cxn ang="0">
                    <a:pos x="200" y="332"/>
                  </a:cxn>
                  <a:cxn ang="0">
                    <a:pos x="195" y="323"/>
                  </a:cxn>
                  <a:cxn ang="0">
                    <a:pos x="191" y="315"/>
                  </a:cxn>
                  <a:cxn ang="0">
                    <a:pos x="187" y="306"/>
                  </a:cxn>
                  <a:cxn ang="0">
                    <a:pos x="180" y="293"/>
                  </a:cxn>
                  <a:cxn ang="0">
                    <a:pos x="174" y="279"/>
                  </a:cxn>
                  <a:cxn ang="0">
                    <a:pos x="166" y="266"/>
                  </a:cxn>
                  <a:cxn ang="0">
                    <a:pos x="156" y="250"/>
                  </a:cxn>
                  <a:cxn ang="0">
                    <a:pos x="148" y="234"/>
                  </a:cxn>
                  <a:cxn ang="0">
                    <a:pos x="138" y="216"/>
                  </a:cxn>
                  <a:cxn ang="0">
                    <a:pos x="127" y="198"/>
                  </a:cxn>
                  <a:cxn ang="0">
                    <a:pos x="115" y="179"/>
                  </a:cxn>
                  <a:cxn ang="0">
                    <a:pos x="103" y="161"/>
                  </a:cxn>
                  <a:cxn ang="0">
                    <a:pos x="91" y="142"/>
                  </a:cxn>
                  <a:cxn ang="0">
                    <a:pos x="79" y="124"/>
                  </a:cxn>
                  <a:cxn ang="0">
                    <a:pos x="65" y="104"/>
                  </a:cxn>
                  <a:cxn ang="0">
                    <a:pos x="53" y="85"/>
                  </a:cxn>
                  <a:cxn ang="0">
                    <a:pos x="38" y="69"/>
                  </a:cxn>
                  <a:cxn ang="0">
                    <a:pos x="25" y="52"/>
                  </a:cxn>
                  <a:cxn ang="0">
                    <a:pos x="10" y="36"/>
                  </a:cxn>
                  <a:cxn ang="0">
                    <a:pos x="5" y="30"/>
                  </a:cxn>
                  <a:cxn ang="0">
                    <a:pos x="4" y="23"/>
                  </a:cxn>
                  <a:cxn ang="0">
                    <a:pos x="1" y="14"/>
                  </a:cxn>
                  <a:cxn ang="0">
                    <a:pos x="0" y="5"/>
                  </a:cxn>
                  <a:cxn ang="0">
                    <a:pos x="2" y="1"/>
                  </a:cxn>
                </a:cxnLst>
                <a:rect l="0" t="0" r="r" b="b"/>
                <a:pathLst>
                  <a:path w="201" h="334">
                    <a:moveTo>
                      <a:pt x="2" y="1"/>
                    </a:moveTo>
                    <a:lnTo>
                      <a:pt x="4" y="3"/>
                    </a:lnTo>
                    <a:lnTo>
                      <a:pt x="5" y="4"/>
                    </a:lnTo>
                    <a:lnTo>
                      <a:pt x="8" y="7"/>
                    </a:lnTo>
                    <a:lnTo>
                      <a:pt x="10" y="8"/>
                    </a:lnTo>
                    <a:lnTo>
                      <a:pt x="14" y="12"/>
                    </a:lnTo>
                    <a:lnTo>
                      <a:pt x="16" y="14"/>
                    </a:lnTo>
                    <a:lnTo>
                      <a:pt x="18" y="16"/>
                    </a:lnTo>
                    <a:lnTo>
                      <a:pt x="20" y="19"/>
                    </a:lnTo>
                    <a:lnTo>
                      <a:pt x="22" y="22"/>
                    </a:lnTo>
                    <a:lnTo>
                      <a:pt x="25" y="25"/>
                    </a:lnTo>
                    <a:lnTo>
                      <a:pt x="28" y="27"/>
                    </a:lnTo>
                    <a:lnTo>
                      <a:pt x="30" y="30"/>
                    </a:lnTo>
                    <a:lnTo>
                      <a:pt x="33" y="34"/>
                    </a:lnTo>
                    <a:lnTo>
                      <a:pt x="36" y="37"/>
                    </a:lnTo>
                    <a:lnTo>
                      <a:pt x="38" y="41"/>
                    </a:lnTo>
                    <a:lnTo>
                      <a:pt x="41" y="44"/>
                    </a:lnTo>
                    <a:lnTo>
                      <a:pt x="45" y="48"/>
                    </a:lnTo>
                    <a:lnTo>
                      <a:pt x="47" y="52"/>
                    </a:lnTo>
                    <a:lnTo>
                      <a:pt x="51" y="56"/>
                    </a:lnTo>
                    <a:lnTo>
                      <a:pt x="54" y="62"/>
                    </a:lnTo>
                    <a:lnTo>
                      <a:pt x="58" y="66"/>
                    </a:lnTo>
                    <a:lnTo>
                      <a:pt x="62" y="70"/>
                    </a:lnTo>
                    <a:lnTo>
                      <a:pt x="65" y="76"/>
                    </a:lnTo>
                    <a:lnTo>
                      <a:pt x="70" y="81"/>
                    </a:lnTo>
                    <a:lnTo>
                      <a:pt x="74" y="87"/>
                    </a:lnTo>
                    <a:lnTo>
                      <a:pt x="77" y="91"/>
                    </a:lnTo>
                    <a:lnTo>
                      <a:pt x="81" y="96"/>
                    </a:lnTo>
                    <a:lnTo>
                      <a:pt x="85" y="102"/>
                    </a:lnTo>
                    <a:lnTo>
                      <a:pt x="89" y="107"/>
                    </a:lnTo>
                    <a:lnTo>
                      <a:pt x="93" y="113"/>
                    </a:lnTo>
                    <a:lnTo>
                      <a:pt x="97" y="120"/>
                    </a:lnTo>
                    <a:lnTo>
                      <a:pt x="101" y="125"/>
                    </a:lnTo>
                    <a:lnTo>
                      <a:pt x="105" y="132"/>
                    </a:lnTo>
                    <a:lnTo>
                      <a:pt x="109" y="139"/>
                    </a:lnTo>
                    <a:lnTo>
                      <a:pt x="113" y="146"/>
                    </a:lnTo>
                    <a:lnTo>
                      <a:pt x="116" y="153"/>
                    </a:lnTo>
                    <a:lnTo>
                      <a:pt x="120" y="160"/>
                    </a:lnTo>
                    <a:lnTo>
                      <a:pt x="124" y="166"/>
                    </a:lnTo>
                    <a:lnTo>
                      <a:pt x="130" y="175"/>
                    </a:lnTo>
                    <a:lnTo>
                      <a:pt x="134" y="182"/>
                    </a:lnTo>
                    <a:lnTo>
                      <a:pt x="138" y="190"/>
                    </a:lnTo>
                    <a:lnTo>
                      <a:pt x="142" y="198"/>
                    </a:lnTo>
                    <a:lnTo>
                      <a:pt x="147" y="206"/>
                    </a:lnTo>
                    <a:lnTo>
                      <a:pt x="151" y="213"/>
                    </a:lnTo>
                    <a:lnTo>
                      <a:pt x="155" y="223"/>
                    </a:lnTo>
                    <a:lnTo>
                      <a:pt x="159" y="231"/>
                    </a:lnTo>
                    <a:lnTo>
                      <a:pt x="163" y="239"/>
                    </a:lnTo>
                    <a:lnTo>
                      <a:pt x="167" y="248"/>
                    </a:lnTo>
                    <a:lnTo>
                      <a:pt x="171" y="257"/>
                    </a:lnTo>
                    <a:lnTo>
                      <a:pt x="175" y="266"/>
                    </a:lnTo>
                    <a:lnTo>
                      <a:pt x="179" y="275"/>
                    </a:lnTo>
                    <a:lnTo>
                      <a:pt x="182" y="285"/>
                    </a:lnTo>
                    <a:lnTo>
                      <a:pt x="187" y="294"/>
                    </a:lnTo>
                    <a:lnTo>
                      <a:pt x="189" y="304"/>
                    </a:lnTo>
                    <a:lnTo>
                      <a:pt x="193" y="314"/>
                    </a:lnTo>
                    <a:lnTo>
                      <a:pt x="197" y="325"/>
                    </a:lnTo>
                    <a:lnTo>
                      <a:pt x="201" y="334"/>
                    </a:lnTo>
                    <a:lnTo>
                      <a:pt x="200" y="333"/>
                    </a:lnTo>
                    <a:lnTo>
                      <a:pt x="200" y="332"/>
                    </a:lnTo>
                    <a:lnTo>
                      <a:pt x="197" y="329"/>
                    </a:lnTo>
                    <a:lnTo>
                      <a:pt x="196" y="326"/>
                    </a:lnTo>
                    <a:lnTo>
                      <a:pt x="195" y="323"/>
                    </a:lnTo>
                    <a:lnTo>
                      <a:pt x="193" y="321"/>
                    </a:lnTo>
                    <a:lnTo>
                      <a:pt x="192" y="318"/>
                    </a:lnTo>
                    <a:lnTo>
                      <a:pt x="191" y="315"/>
                    </a:lnTo>
                    <a:lnTo>
                      <a:pt x="189" y="311"/>
                    </a:lnTo>
                    <a:lnTo>
                      <a:pt x="188" y="308"/>
                    </a:lnTo>
                    <a:lnTo>
                      <a:pt x="187" y="306"/>
                    </a:lnTo>
                    <a:lnTo>
                      <a:pt x="185" y="301"/>
                    </a:lnTo>
                    <a:lnTo>
                      <a:pt x="183" y="297"/>
                    </a:lnTo>
                    <a:lnTo>
                      <a:pt x="180" y="293"/>
                    </a:lnTo>
                    <a:lnTo>
                      <a:pt x="178" y="289"/>
                    </a:lnTo>
                    <a:lnTo>
                      <a:pt x="176" y="285"/>
                    </a:lnTo>
                    <a:lnTo>
                      <a:pt x="174" y="279"/>
                    </a:lnTo>
                    <a:lnTo>
                      <a:pt x="171" y="275"/>
                    </a:lnTo>
                    <a:lnTo>
                      <a:pt x="168" y="271"/>
                    </a:lnTo>
                    <a:lnTo>
                      <a:pt x="166" y="266"/>
                    </a:lnTo>
                    <a:lnTo>
                      <a:pt x="163" y="261"/>
                    </a:lnTo>
                    <a:lnTo>
                      <a:pt x="160" y="256"/>
                    </a:lnTo>
                    <a:lnTo>
                      <a:pt x="156" y="250"/>
                    </a:lnTo>
                    <a:lnTo>
                      <a:pt x="154" y="245"/>
                    </a:lnTo>
                    <a:lnTo>
                      <a:pt x="151" y="239"/>
                    </a:lnTo>
                    <a:lnTo>
                      <a:pt x="148" y="234"/>
                    </a:lnTo>
                    <a:lnTo>
                      <a:pt x="144" y="228"/>
                    </a:lnTo>
                    <a:lnTo>
                      <a:pt x="142" y="223"/>
                    </a:lnTo>
                    <a:lnTo>
                      <a:pt x="138" y="216"/>
                    </a:lnTo>
                    <a:lnTo>
                      <a:pt x="134" y="210"/>
                    </a:lnTo>
                    <a:lnTo>
                      <a:pt x="131" y="204"/>
                    </a:lnTo>
                    <a:lnTo>
                      <a:pt x="127" y="198"/>
                    </a:lnTo>
                    <a:lnTo>
                      <a:pt x="123" y="191"/>
                    </a:lnTo>
                    <a:lnTo>
                      <a:pt x="119" y="186"/>
                    </a:lnTo>
                    <a:lnTo>
                      <a:pt x="115" y="179"/>
                    </a:lnTo>
                    <a:lnTo>
                      <a:pt x="113" y="173"/>
                    </a:lnTo>
                    <a:lnTo>
                      <a:pt x="109" y="166"/>
                    </a:lnTo>
                    <a:lnTo>
                      <a:pt x="103" y="161"/>
                    </a:lnTo>
                    <a:lnTo>
                      <a:pt x="99" y="154"/>
                    </a:lnTo>
                    <a:lnTo>
                      <a:pt x="95" y="148"/>
                    </a:lnTo>
                    <a:lnTo>
                      <a:pt x="91" y="142"/>
                    </a:lnTo>
                    <a:lnTo>
                      <a:pt x="87" y="135"/>
                    </a:lnTo>
                    <a:lnTo>
                      <a:pt x="83" y="129"/>
                    </a:lnTo>
                    <a:lnTo>
                      <a:pt x="79" y="124"/>
                    </a:lnTo>
                    <a:lnTo>
                      <a:pt x="74" y="117"/>
                    </a:lnTo>
                    <a:lnTo>
                      <a:pt x="70" y="110"/>
                    </a:lnTo>
                    <a:lnTo>
                      <a:pt x="65" y="104"/>
                    </a:lnTo>
                    <a:lnTo>
                      <a:pt x="61" y="98"/>
                    </a:lnTo>
                    <a:lnTo>
                      <a:pt x="57" y="92"/>
                    </a:lnTo>
                    <a:lnTo>
                      <a:pt x="53" y="85"/>
                    </a:lnTo>
                    <a:lnTo>
                      <a:pt x="47" y="80"/>
                    </a:lnTo>
                    <a:lnTo>
                      <a:pt x="44" y="74"/>
                    </a:lnTo>
                    <a:lnTo>
                      <a:pt x="38" y="69"/>
                    </a:lnTo>
                    <a:lnTo>
                      <a:pt x="34" y="63"/>
                    </a:lnTo>
                    <a:lnTo>
                      <a:pt x="29" y="58"/>
                    </a:lnTo>
                    <a:lnTo>
                      <a:pt x="25" y="52"/>
                    </a:lnTo>
                    <a:lnTo>
                      <a:pt x="20" y="47"/>
                    </a:lnTo>
                    <a:lnTo>
                      <a:pt x="16" y="41"/>
                    </a:lnTo>
                    <a:lnTo>
                      <a:pt x="10" y="36"/>
                    </a:lnTo>
                    <a:lnTo>
                      <a:pt x="6" y="31"/>
                    </a:lnTo>
                    <a:lnTo>
                      <a:pt x="5" y="30"/>
                    </a:lnTo>
                    <a:lnTo>
                      <a:pt x="5" y="30"/>
                    </a:lnTo>
                    <a:lnTo>
                      <a:pt x="5" y="27"/>
                    </a:lnTo>
                    <a:lnTo>
                      <a:pt x="4" y="26"/>
                    </a:lnTo>
                    <a:lnTo>
                      <a:pt x="4" y="23"/>
                    </a:lnTo>
                    <a:lnTo>
                      <a:pt x="2" y="19"/>
                    </a:lnTo>
                    <a:lnTo>
                      <a:pt x="2" y="16"/>
                    </a:lnTo>
                    <a:lnTo>
                      <a:pt x="1" y="14"/>
                    </a:lnTo>
                    <a:lnTo>
                      <a:pt x="1" y="11"/>
                    </a:lnTo>
                    <a:lnTo>
                      <a:pt x="0" y="8"/>
                    </a:lnTo>
                    <a:lnTo>
                      <a:pt x="0" y="5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2" y="1"/>
                    </a:lnTo>
                    <a:lnTo>
                      <a:pt x="2" y="1"/>
                    </a:lnTo>
                    <a:close/>
                  </a:path>
                </a:pathLst>
              </a:custGeom>
              <a:solidFill>
                <a:srgbClr val="1A1A1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HN"/>
              </a:p>
            </p:txBody>
          </p:sp>
          <p:sp>
            <p:nvSpPr>
              <p:cNvPr id="46" name="Freeform 24"/>
              <p:cNvSpPr>
                <a:spLocks/>
              </p:cNvSpPr>
              <p:nvPr/>
            </p:nvSpPr>
            <p:spPr bwMode="auto">
              <a:xfrm>
                <a:off x="7421563" y="2006600"/>
                <a:ext cx="115888" cy="120650"/>
              </a:xfrm>
              <a:custGeom>
                <a:avLst/>
                <a:gdLst/>
                <a:ahLst/>
                <a:cxnLst>
                  <a:cxn ang="0">
                    <a:pos x="28" y="0"/>
                  </a:cxn>
                  <a:cxn ang="0">
                    <a:pos x="25" y="3"/>
                  </a:cxn>
                  <a:cxn ang="0">
                    <a:pos x="20" y="8"/>
                  </a:cxn>
                  <a:cxn ang="0">
                    <a:pos x="14" y="14"/>
                  </a:cxn>
                  <a:cxn ang="0">
                    <a:pos x="10" y="22"/>
                  </a:cxn>
                  <a:cxn ang="0">
                    <a:pos x="8" y="30"/>
                  </a:cxn>
                  <a:cxn ang="0">
                    <a:pos x="10" y="38"/>
                  </a:cxn>
                  <a:cxn ang="0">
                    <a:pos x="16" y="42"/>
                  </a:cxn>
                  <a:cxn ang="0">
                    <a:pos x="21" y="47"/>
                  </a:cxn>
                  <a:cxn ang="0">
                    <a:pos x="25" y="48"/>
                  </a:cxn>
                  <a:cxn ang="0">
                    <a:pos x="30" y="48"/>
                  </a:cxn>
                  <a:cxn ang="0">
                    <a:pos x="37" y="47"/>
                  </a:cxn>
                  <a:cxn ang="0">
                    <a:pos x="44" y="44"/>
                  </a:cxn>
                  <a:cxn ang="0">
                    <a:pos x="49" y="41"/>
                  </a:cxn>
                  <a:cxn ang="0">
                    <a:pos x="54" y="38"/>
                  </a:cxn>
                  <a:cxn ang="0">
                    <a:pos x="58" y="31"/>
                  </a:cxn>
                  <a:cxn ang="0">
                    <a:pos x="61" y="30"/>
                  </a:cxn>
                  <a:cxn ang="0">
                    <a:pos x="66" y="34"/>
                  </a:cxn>
                  <a:cxn ang="0">
                    <a:pos x="70" y="41"/>
                  </a:cxn>
                  <a:cxn ang="0">
                    <a:pos x="73" y="47"/>
                  </a:cxn>
                  <a:cxn ang="0">
                    <a:pos x="73" y="52"/>
                  </a:cxn>
                  <a:cxn ang="0">
                    <a:pos x="70" y="58"/>
                  </a:cxn>
                  <a:cxn ang="0">
                    <a:pos x="63" y="63"/>
                  </a:cxn>
                  <a:cxn ang="0">
                    <a:pos x="54" y="69"/>
                  </a:cxn>
                  <a:cxn ang="0">
                    <a:pos x="48" y="71"/>
                  </a:cxn>
                  <a:cxn ang="0">
                    <a:pos x="42" y="73"/>
                  </a:cxn>
                  <a:cxn ang="0">
                    <a:pos x="37" y="74"/>
                  </a:cxn>
                  <a:cxn ang="0">
                    <a:pos x="32" y="76"/>
                  </a:cxn>
                  <a:cxn ang="0">
                    <a:pos x="26" y="76"/>
                  </a:cxn>
                  <a:cxn ang="0">
                    <a:pos x="22" y="74"/>
                  </a:cxn>
                  <a:cxn ang="0">
                    <a:pos x="14" y="71"/>
                  </a:cxn>
                  <a:cxn ang="0">
                    <a:pos x="6" y="64"/>
                  </a:cxn>
                  <a:cxn ang="0">
                    <a:pos x="4" y="58"/>
                  </a:cxn>
                  <a:cxn ang="0">
                    <a:pos x="1" y="51"/>
                  </a:cxn>
                  <a:cxn ang="0">
                    <a:pos x="0" y="44"/>
                  </a:cxn>
                  <a:cxn ang="0">
                    <a:pos x="0" y="36"/>
                  </a:cxn>
                  <a:cxn ang="0">
                    <a:pos x="0" y="30"/>
                  </a:cxn>
                  <a:cxn ang="0">
                    <a:pos x="1" y="25"/>
                  </a:cxn>
                  <a:cxn ang="0">
                    <a:pos x="4" y="16"/>
                  </a:cxn>
                  <a:cxn ang="0">
                    <a:pos x="9" y="9"/>
                  </a:cxn>
                  <a:cxn ang="0">
                    <a:pos x="16" y="5"/>
                  </a:cxn>
                  <a:cxn ang="0">
                    <a:pos x="21" y="3"/>
                  </a:cxn>
                  <a:cxn ang="0">
                    <a:pos x="25" y="0"/>
                  </a:cxn>
                  <a:cxn ang="0">
                    <a:pos x="28" y="0"/>
                  </a:cxn>
                  <a:cxn ang="0">
                    <a:pos x="29" y="0"/>
                  </a:cxn>
                </a:cxnLst>
                <a:rect l="0" t="0" r="r" b="b"/>
                <a:pathLst>
                  <a:path w="73" h="76">
                    <a:moveTo>
                      <a:pt x="29" y="0"/>
                    </a:moveTo>
                    <a:lnTo>
                      <a:pt x="28" y="0"/>
                    </a:lnTo>
                    <a:lnTo>
                      <a:pt x="28" y="1"/>
                    </a:lnTo>
                    <a:lnTo>
                      <a:pt x="25" y="3"/>
                    </a:lnTo>
                    <a:lnTo>
                      <a:pt x="22" y="5"/>
                    </a:lnTo>
                    <a:lnTo>
                      <a:pt x="20" y="8"/>
                    </a:lnTo>
                    <a:lnTo>
                      <a:pt x="17" y="11"/>
                    </a:lnTo>
                    <a:lnTo>
                      <a:pt x="14" y="14"/>
                    </a:lnTo>
                    <a:lnTo>
                      <a:pt x="13" y="19"/>
                    </a:lnTo>
                    <a:lnTo>
                      <a:pt x="10" y="22"/>
                    </a:lnTo>
                    <a:lnTo>
                      <a:pt x="9" y="26"/>
                    </a:lnTo>
                    <a:lnTo>
                      <a:pt x="8" y="30"/>
                    </a:lnTo>
                    <a:lnTo>
                      <a:pt x="9" y="34"/>
                    </a:lnTo>
                    <a:lnTo>
                      <a:pt x="10" y="38"/>
                    </a:lnTo>
                    <a:lnTo>
                      <a:pt x="14" y="41"/>
                    </a:lnTo>
                    <a:lnTo>
                      <a:pt x="16" y="42"/>
                    </a:lnTo>
                    <a:lnTo>
                      <a:pt x="18" y="45"/>
                    </a:lnTo>
                    <a:lnTo>
                      <a:pt x="21" y="47"/>
                    </a:lnTo>
                    <a:lnTo>
                      <a:pt x="24" y="48"/>
                    </a:lnTo>
                    <a:lnTo>
                      <a:pt x="25" y="48"/>
                    </a:lnTo>
                    <a:lnTo>
                      <a:pt x="29" y="48"/>
                    </a:lnTo>
                    <a:lnTo>
                      <a:pt x="30" y="48"/>
                    </a:lnTo>
                    <a:lnTo>
                      <a:pt x="34" y="47"/>
                    </a:lnTo>
                    <a:lnTo>
                      <a:pt x="37" y="47"/>
                    </a:lnTo>
                    <a:lnTo>
                      <a:pt x="41" y="45"/>
                    </a:lnTo>
                    <a:lnTo>
                      <a:pt x="44" y="44"/>
                    </a:lnTo>
                    <a:lnTo>
                      <a:pt x="46" y="42"/>
                    </a:lnTo>
                    <a:lnTo>
                      <a:pt x="49" y="41"/>
                    </a:lnTo>
                    <a:lnTo>
                      <a:pt x="53" y="40"/>
                    </a:lnTo>
                    <a:lnTo>
                      <a:pt x="54" y="38"/>
                    </a:lnTo>
                    <a:lnTo>
                      <a:pt x="57" y="36"/>
                    </a:lnTo>
                    <a:lnTo>
                      <a:pt x="58" y="31"/>
                    </a:lnTo>
                    <a:lnTo>
                      <a:pt x="59" y="29"/>
                    </a:lnTo>
                    <a:lnTo>
                      <a:pt x="61" y="30"/>
                    </a:lnTo>
                    <a:lnTo>
                      <a:pt x="62" y="31"/>
                    </a:lnTo>
                    <a:lnTo>
                      <a:pt x="66" y="34"/>
                    </a:lnTo>
                    <a:lnTo>
                      <a:pt x="69" y="38"/>
                    </a:lnTo>
                    <a:lnTo>
                      <a:pt x="70" y="41"/>
                    </a:lnTo>
                    <a:lnTo>
                      <a:pt x="71" y="44"/>
                    </a:lnTo>
                    <a:lnTo>
                      <a:pt x="73" y="47"/>
                    </a:lnTo>
                    <a:lnTo>
                      <a:pt x="73" y="49"/>
                    </a:lnTo>
                    <a:lnTo>
                      <a:pt x="73" y="52"/>
                    </a:lnTo>
                    <a:lnTo>
                      <a:pt x="71" y="55"/>
                    </a:lnTo>
                    <a:lnTo>
                      <a:pt x="70" y="58"/>
                    </a:lnTo>
                    <a:lnTo>
                      <a:pt x="67" y="60"/>
                    </a:lnTo>
                    <a:lnTo>
                      <a:pt x="63" y="63"/>
                    </a:lnTo>
                    <a:lnTo>
                      <a:pt x="59" y="66"/>
                    </a:lnTo>
                    <a:lnTo>
                      <a:pt x="54" y="69"/>
                    </a:lnTo>
                    <a:lnTo>
                      <a:pt x="50" y="70"/>
                    </a:lnTo>
                    <a:lnTo>
                      <a:pt x="48" y="71"/>
                    </a:lnTo>
                    <a:lnTo>
                      <a:pt x="45" y="71"/>
                    </a:lnTo>
                    <a:lnTo>
                      <a:pt x="42" y="73"/>
                    </a:lnTo>
                    <a:lnTo>
                      <a:pt x="40" y="74"/>
                    </a:lnTo>
                    <a:lnTo>
                      <a:pt x="37" y="74"/>
                    </a:lnTo>
                    <a:lnTo>
                      <a:pt x="34" y="76"/>
                    </a:lnTo>
                    <a:lnTo>
                      <a:pt x="32" y="76"/>
                    </a:lnTo>
                    <a:lnTo>
                      <a:pt x="29" y="76"/>
                    </a:lnTo>
                    <a:lnTo>
                      <a:pt x="26" y="76"/>
                    </a:lnTo>
                    <a:lnTo>
                      <a:pt x="24" y="76"/>
                    </a:lnTo>
                    <a:lnTo>
                      <a:pt x="22" y="74"/>
                    </a:lnTo>
                    <a:lnTo>
                      <a:pt x="20" y="73"/>
                    </a:lnTo>
                    <a:lnTo>
                      <a:pt x="14" y="71"/>
                    </a:lnTo>
                    <a:lnTo>
                      <a:pt x="10" y="69"/>
                    </a:lnTo>
                    <a:lnTo>
                      <a:pt x="6" y="64"/>
                    </a:lnTo>
                    <a:lnTo>
                      <a:pt x="5" y="60"/>
                    </a:lnTo>
                    <a:lnTo>
                      <a:pt x="4" y="58"/>
                    </a:lnTo>
                    <a:lnTo>
                      <a:pt x="2" y="53"/>
                    </a:lnTo>
                    <a:lnTo>
                      <a:pt x="1" y="51"/>
                    </a:lnTo>
                    <a:lnTo>
                      <a:pt x="1" y="48"/>
                    </a:lnTo>
                    <a:lnTo>
                      <a:pt x="0" y="44"/>
                    </a:lnTo>
                    <a:lnTo>
                      <a:pt x="0" y="40"/>
                    </a:lnTo>
                    <a:lnTo>
                      <a:pt x="0" y="36"/>
                    </a:lnTo>
                    <a:lnTo>
                      <a:pt x="0" y="33"/>
                    </a:lnTo>
                    <a:lnTo>
                      <a:pt x="0" y="30"/>
                    </a:lnTo>
                    <a:lnTo>
                      <a:pt x="0" y="27"/>
                    </a:lnTo>
                    <a:lnTo>
                      <a:pt x="1" y="25"/>
                    </a:lnTo>
                    <a:lnTo>
                      <a:pt x="2" y="22"/>
                    </a:lnTo>
                    <a:lnTo>
                      <a:pt x="4" y="16"/>
                    </a:lnTo>
                    <a:lnTo>
                      <a:pt x="6" y="14"/>
                    </a:lnTo>
                    <a:lnTo>
                      <a:pt x="9" y="9"/>
                    </a:lnTo>
                    <a:lnTo>
                      <a:pt x="12" y="8"/>
                    </a:lnTo>
                    <a:lnTo>
                      <a:pt x="16" y="5"/>
                    </a:lnTo>
                    <a:lnTo>
                      <a:pt x="18" y="4"/>
                    </a:lnTo>
                    <a:lnTo>
                      <a:pt x="21" y="3"/>
                    </a:lnTo>
                    <a:lnTo>
                      <a:pt x="24" y="1"/>
                    </a:lnTo>
                    <a:lnTo>
                      <a:pt x="25" y="0"/>
                    </a:lnTo>
                    <a:lnTo>
                      <a:pt x="28" y="0"/>
                    </a:lnTo>
                    <a:lnTo>
                      <a:pt x="28" y="0"/>
                    </a:lnTo>
                    <a:lnTo>
                      <a:pt x="29" y="0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rgbClr val="1A1A1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HN"/>
              </a:p>
            </p:txBody>
          </p:sp>
          <p:sp>
            <p:nvSpPr>
              <p:cNvPr id="47" name="Freeform 25"/>
              <p:cNvSpPr>
                <a:spLocks/>
              </p:cNvSpPr>
              <p:nvPr/>
            </p:nvSpPr>
            <p:spPr bwMode="auto">
              <a:xfrm>
                <a:off x="8001000" y="2400300"/>
                <a:ext cx="804863" cy="590550"/>
              </a:xfrm>
              <a:custGeom>
                <a:avLst/>
                <a:gdLst/>
                <a:ahLst/>
                <a:cxnLst>
                  <a:cxn ang="0">
                    <a:pos x="43" y="363"/>
                  </a:cxn>
                  <a:cxn ang="0">
                    <a:pos x="33" y="370"/>
                  </a:cxn>
                  <a:cxn ang="0">
                    <a:pos x="17" y="370"/>
                  </a:cxn>
                  <a:cxn ang="0">
                    <a:pos x="5" y="363"/>
                  </a:cxn>
                  <a:cxn ang="0">
                    <a:pos x="0" y="349"/>
                  </a:cxn>
                  <a:cxn ang="0">
                    <a:pos x="5" y="337"/>
                  </a:cxn>
                  <a:cxn ang="0">
                    <a:pos x="17" y="319"/>
                  </a:cxn>
                  <a:cxn ang="0">
                    <a:pos x="34" y="299"/>
                  </a:cxn>
                  <a:cxn ang="0">
                    <a:pos x="57" y="275"/>
                  </a:cxn>
                  <a:cxn ang="0">
                    <a:pos x="83" y="250"/>
                  </a:cxn>
                  <a:cxn ang="0">
                    <a:pos x="115" y="223"/>
                  </a:cxn>
                  <a:cxn ang="0">
                    <a:pos x="150" y="195"/>
                  </a:cxn>
                  <a:cxn ang="0">
                    <a:pos x="187" y="166"/>
                  </a:cxn>
                  <a:cxn ang="0">
                    <a:pos x="227" y="137"/>
                  </a:cxn>
                  <a:cxn ang="0">
                    <a:pos x="270" y="108"/>
                  </a:cxn>
                  <a:cxn ang="0">
                    <a:pos x="314" y="81"/>
                  </a:cxn>
                  <a:cxn ang="0">
                    <a:pos x="359" y="56"/>
                  </a:cxn>
                  <a:cxn ang="0">
                    <a:pos x="406" y="33"/>
                  </a:cxn>
                  <a:cxn ang="0">
                    <a:pos x="452" y="12"/>
                  </a:cxn>
                  <a:cxn ang="0">
                    <a:pos x="489" y="0"/>
                  </a:cxn>
                  <a:cxn ang="0">
                    <a:pos x="501" y="0"/>
                  </a:cxn>
                  <a:cxn ang="0">
                    <a:pos x="504" y="9"/>
                  </a:cxn>
                  <a:cxn ang="0">
                    <a:pos x="495" y="20"/>
                  </a:cxn>
                  <a:cxn ang="0">
                    <a:pos x="487" y="24"/>
                  </a:cxn>
                  <a:cxn ang="0">
                    <a:pos x="476" y="27"/>
                  </a:cxn>
                  <a:cxn ang="0">
                    <a:pos x="465" y="31"/>
                  </a:cxn>
                  <a:cxn ang="0">
                    <a:pos x="452" y="35"/>
                  </a:cxn>
                  <a:cxn ang="0">
                    <a:pos x="435" y="42"/>
                  </a:cxn>
                  <a:cxn ang="0">
                    <a:pos x="415" y="51"/>
                  </a:cxn>
                  <a:cxn ang="0">
                    <a:pos x="394" y="60"/>
                  </a:cxn>
                  <a:cxn ang="0">
                    <a:pos x="370" y="71"/>
                  </a:cxn>
                  <a:cxn ang="0">
                    <a:pos x="343" y="85"/>
                  </a:cxn>
                  <a:cxn ang="0">
                    <a:pos x="317" y="100"/>
                  </a:cxn>
                  <a:cxn ang="0">
                    <a:pos x="288" y="117"/>
                  </a:cxn>
                  <a:cxn ang="0">
                    <a:pos x="256" y="135"/>
                  </a:cxn>
                  <a:cxn ang="0">
                    <a:pos x="223" y="157"/>
                  </a:cxn>
                  <a:cxn ang="0">
                    <a:pos x="189" y="180"/>
                  </a:cxn>
                  <a:cxn ang="0">
                    <a:pos x="155" y="206"/>
                  </a:cxn>
                  <a:cxn ang="0">
                    <a:pos x="120" y="232"/>
                  </a:cxn>
                  <a:cxn ang="0">
                    <a:pos x="93" y="256"/>
                  </a:cxn>
                  <a:cxn ang="0">
                    <a:pos x="70" y="275"/>
                  </a:cxn>
                  <a:cxn ang="0">
                    <a:pos x="54" y="293"/>
                  </a:cxn>
                  <a:cxn ang="0">
                    <a:pos x="41" y="308"/>
                  </a:cxn>
                  <a:cxn ang="0">
                    <a:pos x="33" y="319"/>
                  </a:cxn>
                  <a:cxn ang="0">
                    <a:pos x="26" y="336"/>
                  </a:cxn>
                  <a:cxn ang="0">
                    <a:pos x="28" y="347"/>
                  </a:cxn>
                  <a:cxn ang="0">
                    <a:pos x="41" y="355"/>
                  </a:cxn>
                  <a:cxn ang="0">
                    <a:pos x="49" y="356"/>
                  </a:cxn>
                </a:cxnLst>
                <a:rect l="0" t="0" r="r" b="b"/>
                <a:pathLst>
                  <a:path w="507" h="372">
                    <a:moveTo>
                      <a:pt x="49" y="356"/>
                    </a:moveTo>
                    <a:lnTo>
                      <a:pt x="47" y="358"/>
                    </a:lnTo>
                    <a:lnTo>
                      <a:pt x="45" y="360"/>
                    </a:lnTo>
                    <a:lnTo>
                      <a:pt x="43" y="363"/>
                    </a:lnTo>
                    <a:lnTo>
                      <a:pt x="41" y="365"/>
                    </a:lnTo>
                    <a:lnTo>
                      <a:pt x="38" y="367"/>
                    </a:lnTo>
                    <a:lnTo>
                      <a:pt x="37" y="369"/>
                    </a:lnTo>
                    <a:lnTo>
                      <a:pt x="33" y="370"/>
                    </a:lnTo>
                    <a:lnTo>
                      <a:pt x="30" y="372"/>
                    </a:lnTo>
                    <a:lnTo>
                      <a:pt x="26" y="372"/>
                    </a:lnTo>
                    <a:lnTo>
                      <a:pt x="22" y="372"/>
                    </a:lnTo>
                    <a:lnTo>
                      <a:pt x="17" y="370"/>
                    </a:lnTo>
                    <a:lnTo>
                      <a:pt x="13" y="369"/>
                    </a:lnTo>
                    <a:lnTo>
                      <a:pt x="10" y="367"/>
                    </a:lnTo>
                    <a:lnTo>
                      <a:pt x="8" y="366"/>
                    </a:lnTo>
                    <a:lnTo>
                      <a:pt x="5" y="363"/>
                    </a:lnTo>
                    <a:lnTo>
                      <a:pt x="2" y="362"/>
                    </a:lnTo>
                    <a:lnTo>
                      <a:pt x="0" y="358"/>
                    </a:lnTo>
                    <a:lnTo>
                      <a:pt x="0" y="354"/>
                    </a:lnTo>
                    <a:lnTo>
                      <a:pt x="0" y="349"/>
                    </a:lnTo>
                    <a:lnTo>
                      <a:pt x="1" y="347"/>
                    </a:lnTo>
                    <a:lnTo>
                      <a:pt x="2" y="344"/>
                    </a:lnTo>
                    <a:lnTo>
                      <a:pt x="4" y="341"/>
                    </a:lnTo>
                    <a:lnTo>
                      <a:pt x="5" y="337"/>
                    </a:lnTo>
                    <a:lnTo>
                      <a:pt x="9" y="333"/>
                    </a:lnTo>
                    <a:lnTo>
                      <a:pt x="10" y="329"/>
                    </a:lnTo>
                    <a:lnTo>
                      <a:pt x="14" y="325"/>
                    </a:lnTo>
                    <a:lnTo>
                      <a:pt x="17" y="319"/>
                    </a:lnTo>
                    <a:lnTo>
                      <a:pt x="21" y="315"/>
                    </a:lnTo>
                    <a:lnTo>
                      <a:pt x="26" y="310"/>
                    </a:lnTo>
                    <a:lnTo>
                      <a:pt x="30" y="305"/>
                    </a:lnTo>
                    <a:lnTo>
                      <a:pt x="34" y="299"/>
                    </a:lnTo>
                    <a:lnTo>
                      <a:pt x="39" y="293"/>
                    </a:lnTo>
                    <a:lnTo>
                      <a:pt x="46" y="288"/>
                    </a:lnTo>
                    <a:lnTo>
                      <a:pt x="51" y="282"/>
                    </a:lnTo>
                    <a:lnTo>
                      <a:pt x="57" y="275"/>
                    </a:lnTo>
                    <a:lnTo>
                      <a:pt x="63" y="270"/>
                    </a:lnTo>
                    <a:lnTo>
                      <a:pt x="70" y="263"/>
                    </a:lnTo>
                    <a:lnTo>
                      <a:pt x="77" y="257"/>
                    </a:lnTo>
                    <a:lnTo>
                      <a:pt x="83" y="250"/>
                    </a:lnTo>
                    <a:lnTo>
                      <a:pt x="91" y="243"/>
                    </a:lnTo>
                    <a:lnTo>
                      <a:pt x="99" y="237"/>
                    </a:lnTo>
                    <a:lnTo>
                      <a:pt x="107" y="230"/>
                    </a:lnTo>
                    <a:lnTo>
                      <a:pt x="115" y="223"/>
                    </a:lnTo>
                    <a:lnTo>
                      <a:pt x="123" y="216"/>
                    </a:lnTo>
                    <a:lnTo>
                      <a:pt x="132" y="209"/>
                    </a:lnTo>
                    <a:lnTo>
                      <a:pt x="140" y="202"/>
                    </a:lnTo>
                    <a:lnTo>
                      <a:pt x="150" y="195"/>
                    </a:lnTo>
                    <a:lnTo>
                      <a:pt x="159" y="188"/>
                    </a:lnTo>
                    <a:lnTo>
                      <a:pt x="168" y="180"/>
                    </a:lnTo>
                    <a:lnTo>
                      <a:pt x="177" y="173"/>
                    </a:lnTo>
                    <a:lnTo>
                      <a:pt x="187" y="166"/>
                    </a:lnTo>
                    <a:lnTo>
                      <a:pt x="197" y="158"/>
                    </a:lnTo>
                    <a:lnTo>
                      <a:pt x="207" y="151"/>
                    </a:lnTo>
                    <a:lnTo>
                      <a:pt x="217" y="144"/>
                    </a:lnTo>
                    <a:lnTo>
                      <a:pt x="227" y="137"/>
                    </a:lnTo>
                    <a:lnTo>
                      <a:pt x="237" y="131"/>
                    </a:lnTo>
                    <a:lnTo>
                      <a:pt x="248" y="122"/>
                    </a:lnTo>
                    <a:lnTo>
                      <a:pt x="258" y="115"/>
                    </a:lnTo>
                    <a:lnTo>
                      <a:pt x="270" y="108"/>
                    </a:lnTo>
                    <a:lnTo>
                      <a:pt x="281" y="102"/>
                    </a:lnTo>
                    <a:lnTo>
                      <a:pt x="292" y="95"/>
                    </a:lnTo>
                    <a:lnTo>
                      <a:pt x="304" y="88"/>
                    </a:lnTo>
                    <a:lnTo>
                      <a:pt x="314" y="81"/>
                    </a:lnTo>
                    <a:lnTo>
                      <a:pt x="325" y="74"/>
                    </a:lnTo>
                    <a:lnTo>
                      <a:pt x="337" y="69"/>
                    </a:lnTo>
                    <a:lnTo>
                      <a:pt x="349" y="62"/>
                    </a:lnTo>
                    <a:lnTo>
                      <a:pt x="359" y="56"/>
                    </a:lnTo>
                    <a:lnTo>
                      <a:pt x="371" y="49"/>
                    </a:lnTo>
                    <a:lnTo>
                      <a:pt x="383" y="44"/>
                    </a:lnTo>
                    <a:lnTo>
                      <a:pt x="395" y="38"/>
                    </a:lnTo>
                    <a:lnTo>
                      <a:pt x="406" y="33"/>
                    </a:lnTo>
                    <a:lnTo>
                      <a:pt x="418" y="27"/>
                    </a:lnTo>
                    <a:lnTo>
                      <a:pt x="430" y="22"/>
                    </a:lnTo>
                    <a:lnTo>
                      <a:pt x="442" y="18"/>
                    </a:lnTo>
                    <a:lnTo>
                      <a:pt x="452" y="12"/>
                    </a:lnTo>
                    <a:lnTo>
                      <a:pt x="464" y="8"/>
                    </a:lnTo>
                    <a:lnTo>
                      <a:pt x="476" y="4"/>
                    </a:lnTo>
                    <a:lnTo>
                      <a:pt x="488" y="0"/>
                    </a:lnTo>
                    <a:lnTo>
                      <a:pt x="489" y="0"/>
                    </a:lnTo>
                    <a:lnTo>
                      <a:pt x="493" y="0"/>
                    </a:lnTo>
                    <a:lnTo>
                      <a:pt x="496" y="0"/>
                    </a:lnTo>
                    <a:lnTo>
                      <a:pt x="499" y="0"/>
                    </a:lnTo>
                    <a:lnTo>
                      <a:pt x="501" y="0"/>
                    </a:lnTo>
                    <a:lnTo>
                      <a:pt x="504" y="1"/>
                    </a:lnTo>
                    <a:lnTo>
                      <a:pt x="507" y="2"/>
                    </a:lnTo>
                    <a:lnTo>
                      <a:pt x="507" y="7"/>
                    </a:lnTo>
                    <a:lnTo>
                      <a:pt x="504" y="9"/>
                    </a:lnTo>
                    <a:lnTo>
                      <a:pt x="501" y="13"/>
                    </a:lnTo>
                    <a:lnTo>
                      <a:pt x="500" y="15"/>
                    </a:lnTo>
                    <a:lnTo>
                      <a:pt x="497" y="18"/>
                    </a:lnTo>
                    <a:lnTo>
                      <a:pt x="495" y="20"/>
                    </a:lnTo>
                    <a:lnTo>
                      <a:pt x="492" y="23"/>
                    </a:lnTo>
                    <a:lnTo>
                      <a:pt x="491" y="23"/>
                    </a:lnTo>
                    <a:lnTo>
                      <a:pt x="489" y="23"/>
                    </a:lnTo>
                    <a:lnTo>
                      <a:pt x="487" y="24"/>
                    </a:lnTo>
                    <a:lnTo>
                      <a:pt x="483" y="26"/>
                    </a:lnTo>
                    <a:lnTo>
                      <a:pt x="481" y="26"/>
                    </a:lnTo>
                    <a:lnTo>
                      <a:pt x="479" y="27"/>
                    </a:lnTo>
                    <a:lnTo>
                      <a:pt x="476" y="27"/>
                    </a:lnTo>
                    <a:lnTo>
                      <a:pt x="475" y="29"/>
                    </a:lnTo>
                    <a:lnTo>
                      <a:pt x="472" y="29"/>
                    </a:lnTo>
                    <a:lnTo>
                      <a:pt x="469" y="30"/>
                    </a:lnTo>
                    <a:lnTo>
                      <a:pt x="465" y="31"/>
                    </a:lnTo>
                    <a:lnTo>
                      <a:pt x="463" y="33"/>
                    </a:lnTo>
                    <a:lnTo>
                      <a:pt x="459" y="34"/>
                    </a:lnTo>
                    <a:lnTo>
                      <a:pt x="456" y="34"/>
                    </a:lnTo>
                    <a:lnTo>
                      <a:pt x="452" y="35"/>
                    </a:lnTo>
                    <a:lnTo>
                      <a:pt x="448" y="38"/>
                    </a:lnTo>
                    <a:lnTo>
                      <a:pt x="443" y="40"/>
                    </a:lnTo>
                    <a:lnTo>
                      <a:pt x="439" y="41"/>
                    </a:lnTo>
                    <a:lnTo>
                      <a:pt x="435" y="42"/>
                    </a:lnTo>
                    <a:lnTo>
                      <a:pt x="431" y="45"/>
                    </a:lnTo>
                    <a:lnTo>
                      <a:pt x="426" y="46"/>
                    </a:lnTo>
                    <a:lnTo>
                      <a:pt x="420" y="49"/>
                    </a:lnTo>
                    <a:lnTo>
                      <a:pt x="415" y="51"/>
                    </a:lnTo>
                    <a:lnTo>
                      <a:pt x="411" y="53"/>
                    </a:lnTo>
                    <a:lnTo>
                      <a:pt x="404" y="55"/>
                    </a:lnTo>
                    <a:lnTo>
                      <a:pt x="399" y="58"/>
                    </a:lnTo>
                    <a:lnTo>
                      <a:pt x="394" y="60"/>
                    </a:lnTo>
                    <a:lnTo>
                      <a:pt x="388" y="64"/>
                    </a:lnTo>
                    <a:lnTo>
                      <a:pt x="382" y="66"/>
                    </a:lnTo>
                    <a:lnTo>
                      <a:pt x="377" y="69"/>
                    </a:lnTo>
                    <a:lnTo>
                      <a:pt x="370" y="71"/>
                    </a:lnTo>
                    <a:lnTo>
                      <a:pt x="363" y="75"/>
                    </a:lnTo>
                    <a:lnTo>
                      <a:pt x="357" y="78"/>
                    </a:lnTo>
                    <a:lnTo>
                      <a:pt x="350" y="81"/>
                    </a:lnTo>
                    <a:lnTo>
                      <a:pt x="343" y="85"/>
                    </a:lnTo>
                    <a:lnTo>
                      <a:pt x="338" y="89"/>
                    </a:lnTo>
                    <a:lnTo>
                      <a:pt x="330" y="92"/>
                    </a:lnTo>
                    <a:lnTo>
                      <a:pt x="323" y="96"/>
                    </a:lnTo>
                    <a:lnTo>
                      <a:pt x="317" y="100"/>
                    </a:lnTo>
                    <a:lnTo>
                      <a:pt x="309" y="104"/>
                    </a:lnTo>
                    <a:lnTo>
                      <a:pt x="301" y="108"/>
                    </a:lnTo>
                    <a:lnTo>
                      <a:pt x="294" y="113"/>
                    </a:lnTo>
                    <a:lnTo>
                      <a:pt x="288" y="117"/>
                    </a:lnTo>
                    <a:lnTo>
                      <a:pt x="280" y="121"/>
                    </a:lnTo>
                    <a:lnTo>
                      <a:pt x="272" y="126"/>
                    </a:lnTo>
                    <a:lnTo>
                      <a:pt x="264" y="131"/>
                    </a:lnTo>
                    <a:lnTo>
                      <a:pt x="256" y="135"/>
                    </a:lnTo>
                    <a:lnTo>
                      <a:pt x="248" y="140"/>
                    </a:lnTo>
                    <a:lnTo>
                      <a:pt x="240" y="146"/>
                    </a:lnTo>
                    <a:lnTo>
                      <a:pt x="232" y="151"/>
                    </a:lnTo>
                    <a:lnTo>
                      <a:pt x="223" y="157"/>
                    </a:lnTo>
                    <a:lnTo>
                      <a:pt x="215" y="162"/>
                    </a:lnTo>
                    <a:lnTo>
                      <a:pt x="207" y="169"/>
                    </a:lnTo>
                    <a:lnTo>
                      <a:pt x="197" y="175"/>
                    </a:lnTo>
                    <a:lnTo>
                      <a:pt x="189" y="180"/>
                    </a:lnTo>
                    <a:lnTo>
                      <a:pt x="181" y="187"/>
                    </a:lnTo>
                    <a:lnTo>
                      <a:pt x="172" y="192"/>
                    </a:lnTo>
                    <a:lnTo>
                      <a:pt x="163" y="199"/>
                    </a:lnTo>
                    <a:lnTo>
                      <a:pt x="155" y="206"/>
                    </a:lnTo>
                    <a:lnTo>
                      <a:pt x="146" y="213"/>
                    </a:lnTo>
                    <a:lnTo>
                      <a:pt x="136" y="219"/>
                    </a:lnTo>
                    <a:lnTo>
                      <a:pt x="128" y="226"/>
                    </a:lnTo>
                    <a:lnTo>
                      <a:pt x="120" y="232"/>
                    </a:lnTo>
                    <a:lnTo>
                      <a:pt x="114" y="238"/>
                    </a:lnTo>
                    <a:lnTo>
                      <a:pt x="106" y="245"/>
                    </a:lnTo>
                    <a:lnTo>
                      <a:pt x="99" y="250"/>
                    </a:lnTo>
                    <a:lnTo>
                      <a:pt x="93" y="256"/>
                    </a:lnTo>
                    <a:lnTo>
                      <a:pt x="87" y="261"/>
                    </a:lnTo>
                    <a:lnTo>
                      <a:pt x="81" y="265"/>
                    </a:lnTo>
                    <a:lnTo>
                      <a:pt x="75" y="271"/>
                    </a:lnTo>
                    <a:lnTo>
                      <a:pt x="70" y="275"/>
                    </a:lnTo>
                    <a:lnTo>
                      <a:pt x="66" y="281"/>
                    </a:lnTo>
                    <a:lnTo>
                      <a:pt x="61" y="285"/>
                    </a:lnTo>
                    <a:lnTo>
                      <a:pt x="57" y="289"/>
                    </a:lnTo>
                    <a:lnTo>
                      <a:pt x="54" y="293"/>
                    </a:lnTo>
                    <a:lnTo>
                      <a:pt x="50" y="297"/>
                    </a:lnTo>
                    <a:lnTo>
                      <a:pt x="47" y="301"/>
                    </a:lnTo>
                    <a:lnTo>
                      <a:pt x="43" y="304"/>
                    </a:lnTo>
                    <a:lnTo>
                      <a:pt x="41" y="308"/>
                    </a:lnTo>
                    <a:lnTo>
                      <a:pt x="38" y="311"/>
                    </a:lnTo>
                    <a:lnTo>
                      <a:pt x="35" y="314"/>
                    </a:lnTo>
                    <a:lnTo>
                      <a:pt x="34" y="316"/>
                    </a:lnTo>
                    <a:lnTo>
                      <a:pt x="33" y="319"/>
                    </a:lnTo>
                    <a:lnTo>
                      <a:pt x="32" y="323"/>
                    </a:lnTo>
                    <a:lnTo>
                      <a:pt x="29" y="327"/>
                    </a:lnTo>
                    <a:lnTo>
                      <a:pt x="28" y="332"/>
                    </a:lnTo>
                    <a:lnTo>
                      <a:pt x="26" y="336"/>
                    </a:lnTo>
                    <a:lnTo>
                      <a:pt x="26" y="340"/>
                    </a:lnTo>
                    <a:lnTo>
                      <a:pt x="25" y="343"/>
                    </a:lnTo>
                    <a:lnTo>
                      <a:pt x="26" y="345"/>
                    </a:lnTo>
                    <a:lnTo>
                      <a:pt x="28" y="347"/>
                    </a:lnTo>
                    <a:lnTo>
                      <a:pt x="29" y="349"/>
                    </a:lnTo>
                    <a:lnTo>
                      <a:pt x="32" y="352"/>
                    </a:lnTo>
                    <a:lnTo>
                      <a:pt x="37" y="355"/>
                    </a:lnTo>
                    <a:lnTo>
                      <a:pt x="41" y="355"/>
                    </a:lnTo>
                    <a:lnTo>
                      <a:pt x="43" y="356"/>
                    </a:lnTo>
                    <a:lnTo>
                      <a:pt x="47" y="356"/>
                    </a:lnTo>
                    <a:lnTo>
                      <a:pt x="49" y="356"/>
                    </a:lnTo>
                    <a:lnTo>
                      <a:pt x="49" y="356"/>
                    </a:lnTo>
                    <a:close/>
                  </a:path>
                </a:pathLst>
              </a:custGeom>
              <a:solidFill>
                <a:srgbClr val="1A1A1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HN"/>
              </a:p>
            </p:txBody>
          </p:sp>
          <p:sp>
            <p:nvSpPr>
              <p:cNvPr id="48" name="Freeform 26"/>
              <p:cNvSpPr>
                <a:spLocks/>
              </p:cNvSpPr>
              <p:nvPr/>
            </p:nvSpPr>
            <p:spPr bwMode="auto">
              <a:xfrm>
                <a:off x="8013700" y="2652713"/>
                <a:ext cx="581025" cy="363538"/>
              </a:xfrm>
              <a:custGeom>
                <a:avLst/>
                <a:gdLst/>
                <a:ahLst/>
                <a:cxnLst>
                  <a:cxn ang="0">
                    <a:pos x="49" y="181"/>
                  </a:cxn>
                  <a:cxn ang="0">
                    <a:pos x="59" y="173"/>
                  </a:cxn>
                  <a:cxn ang="0">
                    <a:pos x="73" y="164"/>
                  </a:cxn>
                  <a:cxn ang="0">
                    <a:pos x="89" y="152"/>
                  </a:cxn>
                  <a:cxn ang="0">
                    <a:pos x="106" y="140"/>
                  </a:cxn>
                  <a:cxn ang="0">
                    <a:pos x="126" y="124"/>
                  </a:cxn>
                  <a:cxn ang="0">
                    <a:pos x="148" y="109"/>
                  </a:cxn>
                  <a:cxn ang="0">
                    <a:pos x="171" y="94"/>
                  </a:cxn>
                  <a:cxn ang="0">
                    <a:pos x="195" y="79"/>
                  </a:cxn>
                  <a:cxn ang="0">
                    <a:pos x="220" y="62"/>
                  </a:cxn>
                  <a:cxn ang="0">
                    <a:pos x="245" y="49"/>
                  </a:cxn>
                  <a:cxn ang="0">
                    <a:pos x="269" y="33"/>
                  </a:cxn>
                  <a:cxn ang="0">
                    <a:pos x="292" y="21"/>
                  </a:cxn>
                  <a:cxn ang="0">
                    <a:pos x="314" y="10"/>
                  </a:cxn>
                  <a:cxn ang="0">
                    <a:pos x="335" y="2"/>
                  </a:cxn>
                  <a:cxn ang="0">
                    <a:pos x="349" y="2"/>
                  </a:cxn>
                  <a:cxn ang="0">
                    <a:pos x="359" y="6"/>
                  </a:cxn>
                  <a:cxn ang="0">
                    <a:pos x="366" y="13"/>
                  </a:cxn>
                  <a:cxn ang="0">
                    <a:pos x="361" y="21"/>
                  </a:cxn>
                  <a:cxn ang="0">
                    <a:pos x="351" y="25"/>
                  </a:cxn>
                  <a:cxn ang="0">
                    <a:pos x="338" y="32"/>
                  </a:cxn>
                  <a:cxn ang="0">
                    <a:pos x="321" y="39"/>
                  </a:cxn>
                  <a:cxn ang="0">
                    <a:pos x="311" y="44"/>
                  </a:cxn>
                  <a:cxn ang="0">
                    <a:pos x="300" y="50"/>
                  </a:cxn>
                  <a:cxn ang="0">
                    <a:pos x="286" y="57"/>
                  </a:cxn>
                  <a:cxn ang="0">
                    <a:pos x="273" y="64"/>
                  </a:cxn>
                  <a:cxn ang="0">
                    <a:pos x="261" y="71"/>
                  </a:cxn>
                  <a:cxn ang="0">
                    <a:pos x="246" y="78"/>
                  </a:cxn>
                  <a:cxn ang="0">
                    <a:pos x="232" y="86"/>
                  </a:cxn>
                  <a:cxn ang="0">
                    <a:pos x="217" y="94"/>
                  </a:cxn>
                  <a:cxn ang="0">
                    <a:pos x="200" y="102"/>
                  </a:cxn>
                  <a:cxn ang="0">
                    <a:pos x="179" y="115"/>
                  </a:cxn>
                  <a:cxn ang="0">
                    <a:pos x="162" y="124"/>
                  </a:cxn>
                  <a:cxn ang="0">
                    <a:pos x="144" y="134"/>
                  </a:cxn>
                  <a:cxn ang="0">
                    <a:pos x="131" y="142"/>
                  </a:cxn>
                  <a:cxn ang="0">
                    <a:pos x="119" y="149"/>
                  </a:cxn>
                  <a:cxn ang="0">
                    <a:pos x="106" y="157"/>
                  </a:cxn>
                  <a:cxn ang="0">
                    <a:pos x="90" y="167"/>
                  </a:cxn>
                  <a:cxn ang="0">
                    <a:pos x="78" y="175"/>
                  </a:cxn>
                  <a:cxn ang="0">
                    <a:pos x="67" y="182"/>
                  </a:cxn>
                  <a:cxn ang="0">
                    <a:pos x="57" y="189"/>
                  </a:cxn>
                  <a:cxn ang="0">
                    <a:pos x="47" y="195"/>
                  </a:cxn>
                  <a:cxn ang="0">
                    <a:pos x="38" y="201"/>
                  </a:cxn>
                  <a:cxn ang="0">
                    <a:pos x="24" y="213"/>
                  </a:cxn>
                  <a:cxn ang="0">
                    <a:pos x="12" y="221"/>
                  </a:cxn>
                  <a:cxn ang="0">
                    <a:pos x="0" y="229"/>
                  </a:cxn>
                  <a:cxn ang="0">
                    <a:pos x="8" y="219"/>
                  </a:cxn>
                  <a:cxn ang="0">
                    <a:pos x="18" y="207"/>
                  </a:cxn>
                  <a:cxn ang="0">
                    <a:pos x="31" y="193"/>
                  </a:cxn>
                  <a:cxn ang="0">
                    <a:pos x="45" y="185"/>
                  </a:cxn>
                </a:cxnLst>
                <a:rect l="0" t="0" r="r" b="b"/>
                <a:pathLst>
                  <a:path w="366" h="229">
                    <a:moveTo>
                      <a:pt x="45" y="185"/>
                    </a:moveTo>
                    <a:lnTo>
                      <a:pt x="45" y="185"/>
                    </a:lnTo>
                    <a:lnTo>
                      <a:pt x="46" y="184"/>
                    </a:lnTo>
                    <a:lnTo>
                      <a:pt x="49" y="181"/>
                    </a:lnTo>
                    <a:lnTo>
                      <a:pt x="53" y="178"/>
                    </a:lnTo>
                    <a:lnTo>
                      <a:pt x="54" y="177"/>
                    </a:lnTo>
                    <a:lnTo>
                      <a:pt x="57" y="175"/>
                    </a:lnTo>
                    <a:lnTo>
                      <a:pt x="59" y="173"/>
                    </a:lnTo>
                    <a:lnTo>
                      <a:pt x="63" y="171"/>
                    </a:lnTo>
                    <a:lnTo>
                      <a:pt x="66" y="168"/>
                    </a:lnTo>
                    <a:lnTo>
                      <a:pt x="69" y="166"/>
                    </a:lnTo>
                    <a:lnTo>
                      <a:pt x="73" y="164"/>
                    </a:lnTo>
                    <a:lnTo>
                      <a:pt x="77" y="162"/>
                    </a:lnTo>
                    <a:lnTo>
                      <a:pt x="79" y="157"/>
                    </a:lnTo>
                    <a:lnTo>
                      <a:pt x="85" y="155"/>
                    </a:lnTo>
                    <a:lnTo>
                      <a:pt x="89" y="152"/>
                    </a:lnTo>
                    <a:lnTo>
                      <a:pt x="93" y="149"/>
                    </a:lnTo>
                    <a:lnTo>
                      <a:pt x="96" y="146"/>
                    </a:lnTo>
                    <a:lnTo>
                      <a:pt x="100" y="142"/>
                    </a:lnTo>
                    <a:lnTo>
                      <a:pt x="106" y="140"/>
                    </a:lnTo>
                    <a:lnTo>
                      <a:pt x="111" y="135"/>
                    </a:lnTo>
                    <a:lnTo>
                      <a:pt x="115" y="133"/>
                    </a:lnTo>
                    <a:lnTo>
                      <a:pt x="120" y="129"/>
                    </a:lnTo>
                    <a:lnTo>
                      <a:pt x="126" y="124"/>
                    </a:lnTo>
                    <a:lnTo>
                      <a:pt x="131" y="122"/>
                    </a:lnTo>
                    <a:lnTo>
                      <a:pt x="136" y="117"/>
                    </a:lnTo>
                    <a:lnTo>
                      <a:pt x="143" y="113"/>
                    </a:lnTo>
                    <a:lnTo>
                      <a:pt x="148" y="109"/>
                    </a:lnTo>
                    <a:lnTo>
                      <a:pt x="154" y="106"/>
                    </a:lnTo>
                    <a:lnTo>
                      <a:pt x="159" y="102"/>
                    </a:lnTo>
                    <a:lnTo>
                      <a:pt x="165" y="98"/>
                    </a:lnTo>
                    <a:lnTo>
                      <a:pt x="171" y="94"/>
                    </a:lnTo>
                    <a:lnTo>
                      <a:pt x="177" y="90"/>
                    </a:lnTo>
                    <a:lnTo>
                      <a:pt x="183" y="86"/>
                    </a:lnTo>
                    <a:lnTo>
                      <a:pt x="189" y="83"/>
                    </a:lnTo>
                    <a:lnTo>
                      <a:pt x="195" y="79"/>
                    </a:lnTo>
                    <a:lnTo>
                      <a:pt x="201" y="75"/>
                    </a:lnTo>
                    <a:lnTo>
                      <a:pt x="208" y="71"/>
                    </a:lnTo>
                    <a:lnTo>
                      <a:pt x="213" y="67"/>
                    </a:lnTo>
                    <a:lnTo>
                      <a:pt x="220" y="62"/>
                    </a:lnTo>
                    <a:lnTo>
                      <a:pt x="227" y="58"/>
                    </a:lnTo>
                    <a:lnTo>
                      <a:pt x="232" y="56"/>
                    </a:lnTo>
                    <a:lnTo>
                      <a:pt x="238" y="51"/>
                    </a:lnTo>
                    <a:lnTo>
                      <a:pt x="245" y="49"/>
                    </a:lnTo>
                    <a:lnTo>
                      <a:pt x="250" y="44"/>
                    </a:lnTo>
                    <a:lnTo>
                      <a:pt x="257" y="40"/>
                    </a:lnTo>
                    <a:lnTo>
                      <a:pt x="262" y="38"/>
                    </a:lnTo>
                    <a:lnTo>
                      <a:pt x="269" y="33"/>
                    </a:lnTo>
                    <a:lnTo>
                      <a:pt x="274" y="31"/>
                    </a:lnTo>
                    <a:lnTo>
                      <a:pt x="281" y="27"/>
                    </a:lnTo>
                    <a:lnTo>
                      <a:pt x="286" y="24"/>
                    </a:lnTo>
                    <a:lnTo>
                      <a:pt x="292" y="21"/>
                    </a:lnTo>
                    <a:lnTo>
                      <a:pt x="298" y="18"/>
                    </a:lnTo>
                    <a:lnTo>
                      <a:pt x="303" y="16"/>
                    </a:lnTo>
                    <a:lnTo>
                      <a:pt x="309" y="13"/>
                    </a:lnTo>
                    <a:lnTo>
                      <a:pt x="314" y="10"/>
                    </a:lnTo>
                    <a:lnTo>
                      <a:pt x="319" y="9"/>
                    </a:lnTo>
                    <a:lnTo>
                      <a:pt x="325" y="6"/>
                    </a:lnTo>
                    <a:lnTo>
                      <a:pt x="330" y="3"/>
                    </a:lnTo>
                    <a:lnTo>
                      <a:pt x="335" y="2"/>
                    </a:lnTo>
                    <a:lnTo>
                      <a:pt x="341" y="0"/>
                    </a:lnTo>
                    <a:lnTo>
                      <a:pt x="342" y="0"/>
                    </a:lnTo>
                    <a:lnTo>
                      <a:pt x="346" y="0"/>
                    </a:lnTo>
                    <a:lnTo>
                      <a:pt x="349" y="2"/>
                    </a:lnTo>
                    <a:lnTo>
                      <a:pt x="351" y="2"/>
                    </a:lnTo>
                    <a:lnTo>
                      <a:pt x="354" y="3"/>
                    </a:lnTo>
                    <a:lnTo>
                      <a:pt x="358" y="5"/>
                    </a:lnTo>
                    <a:lnTo>
                      <a:pt x="359" y="6"/>
                    </a:lnTo>
                    <a:lnTo>
                      <a:pt x="362" y="7"/>
                    </a:lnTo>
                    <a:lnTo>
                      <a:pt x="365" y="9"/>
                    </a:lnTo>
                    <a:lnTo>
                      <a:pt x="366" y="11"/>
                    </a:lnTo>
                    <a:lnTo>
                      <a:pt x="366" y="13"/>
                    </a:lnTo>
                    <a:lnTo>
                      <a:pt x="366" y="16"/>
                    </a:lnTo>
                    <a:lnTo>
                      <a:pt x="365" y="18"/>
                    </a:lnTo>
                    <a:lnTo>
                      <a:pt x="362" y="21"/>
                    </a:lnTo>
                    <a:lnTo>
                      <a:pt x="361" y="21"/>
                    </a:lnTo>
                    <a:lnTo>
                      <a:pt x="359" y="22"/>
                    </a:lnTo>
                    <a:lnTo>
                      <a:pt x="357" y="22"/>
                    </a:lnTo>
                    <a:lnTo>
                      <a:pt x="354" y="24"/>
                    </a:lnTo>
                    <a:lnTo>
                      <a:pt x="351" y="25"/>
                    </a:lnTo>
                    <a:lnTo>
                      <a:pt x="349" y="27"/>
                    </a:lnTo>
                    <a:lnTo>
                      <a:pt x="346" y="28"/>
                    </a:lnTo>
                    <a:lnTo>
                      <a:pt x="342" y="29"/>
                    </a:lnTo>
                    <a:lnTo>
                      <a:pt x="338" y="32"/>
                    </a:lnTo>
                    <a:lnTo>
                      <a:pt x="334" y="33"/>
                    </a:lnTo>
                    <a:lnTo>
                      <a:pt x="329" y="36"/>
                    </a:lnTo>
                    <a:lnTo>
                      <a:pt x="325" y="38"/>
                    </a:lnTo>
                    <a:lnTo>
                      <a:pt x="321" y="39"/>
                    </a:lnTo>
                    <a:lnTo>
                      <a:pt x="319" y="40"/>
                    </a:lnTo>
                    <a:lnTo>
                      <a:pt x="317" y="43"/>
                    </a:lnTo>
                    <a:lnTo>
                      <a:pt x="314" y="44"/>
                    </a:lnTo>
                    <a:lnTo>
                      <a:pt x="311" y="44"/>
                    </a:lnTo>
                    <a:lnTo>
                      <a:pt x="309" y="46"/>
                    </a:lnTo>
                    <a:lnTo>
                      <a:pt x="305" y="47"/>
                    </a:lnTo>
                    <a:lnTo>
                      <a:pt x="302" y="49"/>
                    </a:lnTo>
                    <a:lnTo>
                      <a:pt x="300" y="50"/>
                    </a:lnTo>
                    <a:lnTo>
                      <a:pt x="296" y="51"/>
                    </a:lnTo>
                    <a:lnTo>
                      <a:pt x="293" y="53"/>
                    </a:lnTo>
                    <a:lnTo>
                      <a:pt x="290" y="56"/>
                    </a:lnTo>
                    <a:lnTo>
                      <a:pt x="286" y="57"/>
                    </a:lnTo>
                    <a:lnTo>
                      <a:pt x="284" y="58"/>
                    </a:lnTo>
                    <a:lnTo>
                      <a:pt x="281" y="60"/>
                    </a:lnTo>
                    <a:lnTo>
                      <a:pt x="277" y="62"/>
                    </a:lnTo>
                    <a:lnTo>
                      <a:pt x="273" y="64"/>
                    </a:lnTo>
                    <a:lnTo>
                      <a:pt x="270" y="65"/>
                    </a:lnTo>
                    <a:lnTo>
                      <a:pt x="268" y="67"/>
                    </a:lnTo>
                    <a:lnTo>
                      <a:pt x="264" y="69"/>
                    </a:lnTo>
                    <a:lnTo>
                      <a:pt x="261" y="71"/>
                    </a:lnTo>
                    <a:lnTo>
                      <a:pt x="257" y="72"/>
                    </a:lnTo>
                    <a:lnTo>
                      <a:pt x="253" y="73"/>
                    </a:lnTo>
                    <a:lnTo>
                      <a:pt x="250" y="76"/>
                    </a:lnTo>
                    <a:lnTo>
                      <a:pt x="246" y="78"/>
                    </a:lnTo>
                    <a:lnTo>
                      <a:pt x="242" y="79"/>
                    </a:lnTo>
                    <a:lnTo>
                      <a:pt x="238" y="82"/>
                    </a:lnTo>
                    <a:lnTo>
                      <a:pt x="236" y="84"/>
                    </a:lnTo>
                    <a:lnTo>
                      <a:pt x="232" y="86"/>
                    </a:lnTo>
                    <a:lnTo>
                      <a:pt x="228" y="87"/>
                    </a:lnTo>
                    <a:lnTo>
                      <a:pt x="224" y="90"/>
                    </a:lnTo>
                    <a:lnTo>
                      <a:pt x="221" y="91"/>
                    </a:lnTo>
                    <a:lnTo>
                      <a:pt x="217" y="94"/>
                    </a:lnTo>
                    <a:lnTo>
                      <a:pt x="213" y="95"/>
                    </a:lnTo>
                    <a:lnTo>
                      <a:pt x="209" y="98"/>
                    </a:lnTo>
                    <a:lnTo>
                      <a:pt x="207" y="100"/>
                    </a:lnTo>
                    <a:lnTo>
                      <a:pt x="200" y="102"/>
                    </a:lnTo>
                    <a:lnTo>
                      <a:pt x="195" y="105"/>
                    </a:lnTo>
                    <a:lnTo>
                      <a:pt x="189" y="109"/>
                    </a:lnTo>
                    <a:lnTo>
                      <a:pt x="184" y="112"/>
                    </a:lnTo>
                    <a:lnTo>
                      <a:pt x="179" y="115"/>
                    </a:lnTo>
                    <a:lnTo>
                      <a:pt x="175" y="117"/>
                    </a:lnTo>
                    <a:lnTo>
                      <a:pt x="169" y="120"/>
                    </a:lnTo>
                    <a:lnTo>
                      <a:pt x="165" y="123"/>
                    </a:lnTo>
                    <a:lnTo>
                      <a:pt x="162" y="124"/>
                    </a:lnTo>
                    <a:lnTo>
                      <a:pt x="156" y="127"/>
                    </a:lnTo>
                    <a:lnTo>
                      <a:pt x="152" y="130"/>
                    </a:lnTo>
                    <a:lnTo>
                      <a:pt x="148" y="133"/>
                    </a:lnTo>
                    <a:lnTo>
                      <a:pt x="144" y="134"/>
                    </a:lnTo>
                    <a:lnTo>
                      <a:pt x="140" y="137"/>
                    </a:lnTo>
                    <a:lnTo>
                      <a:pt x="138" y="138"/>
                    </a:lnTo>
                    <a:lnTo>
                      <a:pt x="135" y="141"/>
                    </a:lnTo>
                    <a:lnTo>
                      <a:pt x="131" y="142"/>
                    </a:lnTo>
                    <a:lnTo>
                      <a:pt x="128" y="145"/>
                    </a:lnTo>
                    <a:lnTo>
                      <a:pt x="124" y="146"/>
                    </a:lnTo>
                    <a:lnTo>
                      <a:pt x="122" y="148"/>
                    </a:lnTo>
                    <a:lnTo>
                      <a:pt x="119" y="149"/>
                    </a:lnTo>
                    <a:lnTo>
                      <a:pt x="116" y="152"/>
                    </a:lnTo>
                    <a:lnTo>
                      <a:pt x="114" y="153"/>
                    </a:lnTo>
                    <a:lnTo>
                      <a:pt x="111" y="155"/>
                    </a:lnTo>
                    <a:lnTo>
                      <a:pt x="106" y="157"/>
                    </a:lnTo>
                    <a:lnTo>
                      <a:pt x="102" y="160"/>
                    </a:lnTo>
                    <a:lnTo>
                      <a:pt x="98" y="163"/>
                    </a:lnTo>
                    <a:lnTo>
                      <a:pt x="94" y="166"/>
                    </a:lnTo>
                    <a:lnTo>
                      <a:pt x="90" y="167"/>
                    </a:lnTo>
                    <a:lnTo>
                      <a:pt x="87" y="170"/>
                    </a:lnTo>
                    <a:lnTo>
                      <a:pt x="85" y="171"/>
                    </a:lnTo>
                    <a:lnTo>
                      <a:pt x="81" y="174"/>
                    </a:lnTo>
                    <a:lnTo>
                      <a:pt x="78" y="175"/>
                    </a:lnTo>
                    <a:lnTo>
                      <a:pt x="75" y="177"/>
                    </a:lnTo>
                    <a:lnTo>
                      <a:pt x="73" y="179"/>
                    </a:lnTo>
                    <a:lnTo>
                      <a:pt x="70" y="181"/>
                    </a:lnTo>
                    <a:lnTo>
                      <a:pt x="67" y="182"/>
                    </a:lnTo>
                    <a:lnTo>
                      <a:pt x="65" y="185"/>
                    </a:lnTo>
                    <a:lnTo>
                      <a:pt x="62" y="186"/>
                    </a:lnTo>
                    <a:lnTo>
                      <a:pt x="61" y="188"/>
                    </a:lnTo>
                    <a:lnTo>
                      <a:pt x="57" y="189"/>
                    </a:lnTo>
                    <a:lnTo>
                      <a:pt x="54" y="190"/>
                    </a:lnTo>
                    <a:lnTo>
                      <a:pt x="51" y="193"/>
                    </a:lnTo>
                    <a:lnTo>
                      <a:pt x="49" y="195"/>
                    </a:lnTo>
                    <a:lnTo>
                      <a:pt x="47" y="195"/>
                    </a:lnTo>
                    <a:lnTo>
                      <a:pt x="46" y="196"/>
                    </a:lnTo>
                    <a:lnTo>
                      <a:pt x="43" y="197"/>
                    </a:lnTo>
                    <a:lnTo>
                      <a:pt x="42" y="200"/>
                    </a:lnTo>
                    <a:lnTo>
                      <a:pt x="38" y="201"/>
                    </a:lnTo>
                    <a:lnTo>
                      <a:pt x="35" y="204"/>
                    </a:lnTo>
                    <a:lnTo>
                      <a:pt x="31" y="207"/>
                    </a:lnTo>
                    <a:lnTo>
                      <a:pt x="27" y="210"/>
                    </a:lnTo>
                    <a:lnTo>
                      <a:pt x="24" y="213"/>
                    </a:lnTo>
                    <a:lnTo>
                      <a:pt x="21" y="215"/>
                    </a:lnTo>
                    <a:lnTo>
                      <a:pt x="17" y="217"/>
                    </a:lnTo>
                    <a:lnTo>
                      <a:pt x="14" y="219"/>
                    </a:lnTo>
                    <a:lnTo>
                      <a:pt x="12" y="221"/>
                    </a:lnTo>
                    <a:lnTo>
                      <a:pt x="10" y="224"/>
                    </a:lnTo>
                    <a:lnTo>
                      <a:pt x="9" y="224"/>
                    </a:lnTo>
                    <a:lnTo>
                      <a:pt x="9" y="225"/>
                    </a:lnTo>
                    <a:lnTo>
                      <a:pt x="0" y="229"/>
                    </a:lnTo>
                    <a:lnTo>
                      <a:pt x="1" y="228"/>
                    </a:lnTo>
                    <a:lnTo>
                      <a:pt x="4" y="225"/>
                    </a:lnTo>
                    <a:lnTo>
                      <a:pt x="5" y="222"/>
                    </a:lnTo>
                    <a:lnTo>
                      <a:pt x="8" y="219"/>
                    </a:lnTo>
                    <a:lnTo>
                      <a:pt x="9" y="215"/>
                    </a:lnTo>
                    <a:lnTo>
                      <a:pt x="13" y="213"/>
                    </a:lnTo>
                    <a:lnTo>
                      <a:pt x="16" y="210"/>
                    </a:lnTo>
                    <a:lnTo>
                      <a:pt x="18" y="207"/>
                    </a:lnTo>
                    <a:lnTo>
                      <a:pt x="22" y="203"/>
                    </a:lnTo>
                    <a:lnTo>
                      <a:pt x="25" y="200"/>
                    </a:lnTo>
                    <a:lnTo>
                      <a:pt x="27" y="196"/>
                    </a:lnTo>
                    <a:lnTo>
                      <a:pt x="31" y="193"/>
                    </a:lnTo>
                    <a:lnTo>
                      <a:pt x="34" y="190"/>
                    </a:lnTo>
                    <a:lnTo>
                      <a:pt x="38" y="189"/>
                    </a:lnTo>
                    <a:lnTo>
                      <a:pt x="45" y="185"/>
                    </a:lnTo>
                    <a:lnTo>
                      <a:pt x="45" y="185"/>
                    </a:lnTo>
                    <a:close/>
                  </a:path>
                </a:pathLst>
              </a:custGeom>
              <a:solidFill>
                <a:srgbClr val="1A1A1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HN"/>
              </a:p>
            </p:txBody>
          </p:sp>
          <p:sp>
            <p:nvSpPr>
              <p:cNvPr id="49" name="Freeform 27"/>
              <p:cNvSpPr>
                <a:spLocks/>
              </p:cNvSpPr>
              <p:nvPr/>
            </p:nvSpPr>
            <p:spPr bwMode="auto">
              <a:xfrm>
                <a:off x="8505825" y="2622550"/>
                <a:ext cx="168275" cy="107950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5" y="0"/>
                  </a:cxn>
                  <a:cxn ang="0">
                    <a:pos x="12" y="0"/>
                  </a:cxn>
                  <a:cxn ang="0">
                    <a:pos x="16" y="2"/>
                  </a:cxn>
                  <a:cxn ang="0">
                    <a:pos x="21" y="3"/>
                  </a:cxn>
                  <a:cxn ang="0">
                    <a:pos x="25" y="3"/>
                  </a:cxn>
                  <a:cxn ang="0">
                    <a:pos x="32" y="4"/>
                  </a:cxn>
                  <a:cxn ang="0">
                    <a:pos x="37" y="6"/>
                  </a:cxn>
                  <a:cxn ang="0">
                    <a:pos x="44" y="8"/>
                  </a:cxn>
                  <a:cxn ang="0">
                    <a:pos x="49" y="10"/>
                  </a:cxn>
                  <a:cxn ang="0">
                    <a:pos x="56" y="13"/>
                  </a:cxn>
                  <a:cxn ang="0">
                    <a:pos x="63" y="15"/>
                  </a:cxn>
                  <a:cxn ang="0">
                    <a:pos x="69" y="19"/>
                  </a:cxn>
                  <a:cxn ang="0">
                    <a:pos x="77" y="25"/>
                  </a:cxn>
                  <a:cxn ang="0">
                    <a:pos x="86" y="32"/>
                  </a:cxn>
                  <a:cxn ang="0">
                    <a:pos x="94" y="39"/>
                  </a:cxn>
                  <a:cxn ang="0">
                    <a:pos x="102" y="47"/>
                  </a:cxn>
                  <a:cxn ang="0">
                    <a:pos x="104" y="48"/>
                  </a:cxn>
                  <a:cxn ang="0">
                    <a:pos x="106" y="55"/>
                  </a:cxn>
                  <a:cxn ang="0">
                    <a:pos x="106" y="62"/>
                  </a:cxn>
                  <a:cxn ang="0">
                    <a:pos x="102" y="68"/>
                  </a:cxn>
                  <a:cxn ang="0">
                    <a:pos x="101" y="65"/>
                  </a:cxn>
                  <a:cxn ang="0">
                    <a:pos x="97" y="61"/>
                  </a:cxn>
                  <a:cxn ang="0">
                    <a:pos x="89" y="54"/>
                  </a:cxn>
                  <a:cxn ang="0">
                    <a:pos x="85" y="50"/>
                  </a:cxn>
                  <a:cxn ang="0">
                    <a:pos x="80" y="47"/>
                  </a:cxn>
                  <a:cxn ang="0">
                    <a:pos x="73" y="41"/>
                  </a:cxn>
                  <a:cxn ang="0">
                    <a:pos x="66" y="36"/>
                  </a:cxn>
                  <a:cxn ang="0">
                    <a:pos x="59" y="32"/>
                  </a:cxn>
                  <a:cxn ang="0">
                    <a:pos x="51" y="26"/>
                  </a:cxn>
                  <a:cxn ang="0">
                    <a:pos x="43" y="21"/>
                  </a:cxn>
                  <a:cxn ang="0">
                    <a:pos x="33" y="17"/>
                  </a:cxn>
                  <a:cxn ang="0">
                    <a:pos x="28" y="14"/>
                  </a:cxn>
                  <a:cxn ang="0">
                    <a:pos x="24" y="11"/>
                  </a:cxn>
                  <a:cxn ang="0">
                    <a:pos x="19" y="8"/>
                  </a:cxn>
                  <a:cxn ang="0">
                    <a:pos x="13" y="7"/>
                  </a:cxn>
                  <a:cxn ang="0">
                    <a:pos x="0" y="0"/>
                  </a:cxn>
                </a:cxnLst>
                <a:rect l="0" t="0" r="r" b="b"/>
                <a:pathLst>
                  <a:path w="106" h="68">
                    <a:moveTo>
                      <a:pt x="0" y="0"/>
                    </a:moveTo>
                    <a:lnTo>
                      <a:pt x="1" y="0"/>
                    </a:lnTo>
                    <a:lnTo>
                      <a:pt x="3" y="0"/>
                    </a:lnTo>
                    <a:lnTo>
                      <a:pt x="5" y="0"/>
                    </a:lnTo>
                    <a:lnTo>
                      <a:pt x="8" y="0"/>
                    </a:lnTo>
                    <a:lnTo>
                      <a:pt x="12" y="0"/>
                    </a:lnTo>
                    <a:lnTo>
                      <a:pt x="13" y="0"/>
                    </a:lnTo>
                    <a:lnTo>
                      <a:pt x="16" y="2"/>
                    </a:lnTo>
                    <a:lnTo>
                      <a:pt x="19" y="2"/>
                    </a:lnTo>
                    <a:lnTo>
                      <a:pt x="21" y="3"/>
                    </a:lnTo>
                    <a:lnTo>
                      <a:pt x="24" y="3"/>
                    </a:lnTo>
                    <a:lnTo>
                      <a:pt x="25" y="3"/>
                    </a:lnTo>
                    <a:lnTo>
                      <a:pt x="28" y="3"/>
                    </a:lnTo>
                    <a:lnTo>
                      <a:pt x="32" y="4"/>
                    </a:lnTo>
                    <a:lnTo>
                      <a:pt x="35" y="6"/>
                    </a:lnTo>
                    <a:lnTo>
                      <a:pt x="37" y="6"/>
                    </a:lnTo>
                    <a:lnTo>
                      <a:pt x="40" y="7"/>
                    </a:lnTo>
                    <a:lnTo>
                      <a:pt x="44" y="8"/>
                    </a:lnTo>
                    <a:lnTo>
                      <a:pt x="47" y="8"/>
                    </a:lnTo>
                    <a:lnTo>
                      <a:pt x="49" y="10"/>
                    </a:lnTo>
                    <a:lnTo>
                      <a:pt x="52" y="11"/>
                    </a:lnTo>
                    <a:lnTo>
                      <a:pt x="56" y="13"/>
                    </a:lnTo>
                    <a:lnTo>
                      <a:pt x="59" y="14"/>
                    </a:lnTo>
                    <a:lnTo>
                      <a:pt x="63" y="15"/>
                    </a:lnTo>
                    <a:lnTo>
                      <a:pt x="65" y="17"/>
                    </a:lnTo>
                    <a:lnTo>
                      <a:pt x="69" y="19"/>
                    </a:lnTo>
                    <a:lnTo>
                      <a:pt x="73" y="22"/>
                    </a:lnTo>
                    <a:lnTo>
                      <a:pt x="77" y="25"/>
                    </a:lnTo>
                    <a:lnTo>
                      <a:pt x="81" y="28"/>
                    </a:lnTo>
                    <a:lnTo>
                      <a:pt x="86" y="32"/>
                    </a:lnTo>
                    <a:lnTo>
                      <a:pt x="90" y="35"/>
                    </a:lnTo>
                    <a:lnTo>
                      <a:pt x="94" y="39"/>
                    </a:lnTo>
                    <a:lnTo>
                      <a:pt x="98" y="41"/>
                    </a:lnTo>
                    <a:lnTo>
                      <a:pt x="102" y="47"/>
                    </a:lnTo>
                    <a:lnTo>
                      <a:pt x="102" y="47"/>
                    </a:lnTo>
                    <a:lnTo>
                      <a:pt x="104" y="48"/>
                    </a:lnTo>
                    <a:lnTo>
                      <a:pt x="105" y="51"/>
                    </a:lnTo>
                    <a:lnTo>
                      <a:pt x="106" y="55"/>
                    </a:lnTo>
                    <a:lnTo>
                      <a:pt x="106" y="58"/>
                    </a:lnTo>
                    <a:lnTo>
                      <a:pt x="106" y="62"/>
                    </a:lnTo>
                    <a:lnTo>
                      <a:pt x="105" y="65"/>
                    </a:lnTo>
                    <a:lnTo>
                      <a:pt x="102" y="68"/>
                    </a:lnTo>
                    <a:lnTo>
                      <a:pt x="102" y="66"/>
                    </a:lnTo>
                    <a:lnTo>
                      <a:pt x="101" y="65"/>
                    </a:lnTo>
                    <a:lnTo>
                      <a:pt x="98" y="63"/>
                    </a:lnTo>
                    <a:lnTo>
                      <a:pt x="97" y="61"/>
                    </a:lnTo>
                    <a:lnTo>
                      <a:pt x="93" y="58"/>
                    </a:lnTo>
                    <a:lnTo>
                      <a:pt x="89" y="54"/>
                    </a:lnTo>
                    <a:lnTo>
                      <a:pt x="86" y="52"/>
                    </a:lnTo>
                    <a:lnTo>
                      <a:pt x="85" y="50"/>
                    </a:lnTo>
                    <a:lnTo>
                      <a:pt x="82" y="48"/>
                    </a:lnTo>
                    <a:lnTo>
                      <a:pt x="80" y="47"/>
                    </a:lnTo>
                    <a:lnTo>
                      <a:pt x="77" y="44"/>
                    </a:lnTo>
                    <a:lnTo>
                      <a:pt x="73" y="41"/>
                    </a:lnTo>
                    <a:lnTo>
                      <a:pt x="69" y="39"/>
                    </a:lnTo>
                    <a:lnTo>
                      <a:pt x="66" y="36"/>
                    </a:lnTo>
                    <a:lnTo>
                      <a:pt x="63" y="33"/>
                    </a:lnTo>
                    <a:lnTo>
                      <a:pt x="59" y="32"/>
                    </a:lnTo>
                    <a:lnTo>
                      <a:pt x="55" y="29"/>
                    </a:lnTo>
                    <a:lnTo>
                      <a:pt x="51" y="26"/>
                    </a:lnTo>
                    <a:lnTo>
                      <a:pt x="47" y="24"/>
                    </a:lnTo>
                    <a:lnTo>
                      <a:pt x="43" y="21"/>
                    </a:lnTo>
                    <a:lnTo>
                      <a:pt x="39" y="18"/>
                    </a:lnTo>
                    <a:lnTo>
                      <a:pt x="33" y="17"/>
                    </a:lnTo>
                    <a:lnTo>
                      <a:pt x="31" y="15"/>
                    </a:lnTo>
                    <a:lnTo>
                      <a:pt x="28" y="14"/>
                    </a:lnTo>
                    <a:lnTo>
                      <a:pt x="25" y="13"/>
                    </a:lnTo>
                    <a:lnTo>
                      <a:pt x="24" y="11"/>
                    </a:lnTo>
                    <a:lnTo>
                      <a:pt x="21" y="10"/>
                    </a:lnTo>
                    <a:lnTo>
                      <a:pt x="19" y="8"/>
                    </a:lnTo>
                    <a:lnTo>
                      <a:pt x="16" y="7"/>
                    </a:lnTo>
                    <a:lnTo>
                      <a:pt x="13" y="7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A1A1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HN"/>
              </a:p>
            </p:txBody>
          </p:sp>
          <p:sp>
            <p:nvSpPr>
              <p:cNvPr id="50" name="Freeform 29"/>
              <p:cNvSpPr>
                <a:spLocks/>
              </p:cNvSpPr>
              <p:nvPr/>
            </p:nvSpPr>
            <p:spPr bwMode="auto">
              <a:xfrm>
                <a:off x="8510588" y="2305050"/>
                <a:ext cx="63500" cy="249238"/>
              </a:xfrm>
              <a:custGeom>
                <a:avLst/>
                <a:gdLst/>
                <a:ahLst/>
                <a:cxnLst>
                  <a:cxn ang="0">
                    <a:pos x="0" y="131"/>
                  </a:cxn>
                  <a:cxn ang="0">
                    <a:pos x="2" y="127"/>
                  </a:cxn>
                  <a:cxn ang="0">
                    <a:pos x="5" y="119"/>
                  </a:cxn>
                  <a:cxn ang="0">
                    <a:pos x="8" y="113"/>
                  </a:cxn>
                  <a:cxn ang="0">
                    <a:pos x="12" y="106"/>
                  </a:cxn>
                  <a:cxn ang="0">
                    <a:pos x="16" y="98"/>
                  </a:cxn>
                  <a:cxn ang="0">
                    <a:pos x="18" y="90"/>
                  </a:cxn>
                  <a:cxn ang="0">
                    <a:pos x="21" y="80"/>
                  </a:cxn>
                  <a:cxn ang="0">
                    <a:pos x="24" y="72"/>
                  </a:cxn>
                  <a:cxn ang="0">
                    <a:pos x="25" y="67"/>
                  </a:cxn>
                  <a:cxn ang="0">
                    <a:pos x="26" y="61"/>
                  </a:cxn>
                  <a:cxn ang="0">
                    <a:pos x="28" y="56"/>
                  </a:cxn>
                  <a:cxn ang="0">
                    <a:pos x="29" y="50"/>
                  </a:cxn>
                  <a:cxn ang="0">
                    <a:pos x="30" y="43"/>
                  </a:cxn>
                  <a:cxn ang="0">
                    <a:pos x="32" y="38"/>
                  </a:cxn>
                  <a:cxn ang="0">
                    <a:pos x="33" y="31"/>
                  </a:cxn>
                  <a:cxn ang="0">
                    <a:pos x="34" y="24"/>
                  </a:cxn>
                  <a:cxn ang="0">
                    <a:pos x="34" y="17"/>
                  </a:cxn>
                  <a:cxn ang="0">
                    <a:pos x="36" y="10"/>
                  </a:cxn>
                  <a:cxn ang="0">
                    <a:pos x="36" y="3"/>
                  </a:cxn>
                  <a:cxn ang="0">
                    <a:pos x="37" y="0"/>
                  </a:cxn>
                  <a:cxn ang="0">
                    <a:pos x="37" y="5"/>
                  </a:cxn>
                  <a:cxn ang="0">
                    <a:pos x="37" y="9"/>
                  </a:cxn>
                  <a:cxn ang="0">
                    <a:pos x="38" y="14"/>
                  </a:cxn>
                  <a:cxn ang="0">
                    <a:pos x="38" y="21"/>
                  </a:cxn>
                  <a:cxn ang="0">
                    <a:pos x="38" y="29"/>
                  </a:cxn>
                  <a:cxn ang="0">
                    <a:pos x="40" y="38"/>
                  </a:cxn>
                  <a:cxn ang="0">
                    <a:pos x="40" y="46"/>
                  </a:cxn>
                  <a:cxn ang="0">
                    <a:pos x="40" y="56"/>
                  </a:cxn>
                  <a:cxn ang="0">
                    <a:pos x="38" y="65"/>
                  </a:cxn>
                  <a:cxn ang="0">
                    <a:pos x="38" y="73"/>
                  </a:cxn>
                  <a:cxn ang="0">
                    <a:pos x="37" y="78"/>
                  </a:cxn>
                  <a:cxn ang="0">
                    <a:pos x="36" y="86"/>
                  </a:cxn>
                  <a:cxn ang="0">
                    <a:pos x="34" y="93"/>
                  </a:cxn>
                  <a:cxn ang="0">
                    <a:pos x="33" y="98"/>
                  </a:cxn>
                  <a:cxn ang="0">
                    <a:pos x="32" y="106"/>
                  </a:cxn>
                  <a:cxn ang="0">
                    <a:pos x="28" y="115"/>
                  </a:cxn>
                  <a:cxn ang="0">
                    <a:pos x="25" y="122"/>
                  </a:cxn>
                  <a:cxn ang="0">
                    <a:pos x="25" y="129"/>
                  </a:cxn>
                  <a:cxn ang="0">
                    <a:pos x="24" y="135"/>
                  </a:cxn>
                  <a:cxn ang="0">
                    <a:pos x="24" y="142"/>
                  </a:cxn>
                  <a:cxn ang="0">
                    <a:pos x="21" y="149"/>
                  </a:cxn>
                  <a:cxn ang="0">
                    <a:pos x="20" y="155"/>
                  </a:cxn>
                  <a:cxn ang="0">
                    <a:pos x="17" y="157"/>
                  </a:cxn>
                  <a:cxn ang="0">
                    <a:pos x="13" y="157"/>
                  </a:cxn>
                  <a:cxn ang="0">
                    <a:pos x="6" y="153"/>
                  </a:cxn>
                  <a:cxn ang="0">
                    <a:pos x="1" y="148"/>
                  </a:cxn>
                  <a:cxn ang="0">
                    <a:pos x="0" y="133"/>
                  </a:cxn>
                </a:cxnLst>
                <a:rect l="0" t="0" r="r" b="b"/>
                <a:pathLst>
                  <a:path w="40" h="157">
                    <a:moveTo>
                      <a:pt x="0" y="133"/>
                    </a:moveTo>
                    <a:lnTo>
                      <a:pt x="0" y="131"/>
                    </a:lnTo>
                    <a:lnTo>
                      <a:pt x="1" y="130"/>
                    </a:lnTo>
                    <a:lnTo>
                      <a:pt x="2" y="127"/>
                    </a:lnTo>
                    <a:lnTo>
                      <a:pt x="5" y="123"/>
                    </a:lnTo>
                    <a:lnTo>
                      <a:pt x="5" y="119"/>
                    </a:lnTo>
                    <a:lnTo>
                      <a:pt x="6" y="116"/>
                    </a:lnTo>
                    <a:lnTo>
                      <a:pt x="8" y="113"/>
                    </a:lnTo>
                    <a:lnTo>
                      <a:pt x="10" y="111"/>
                    </a:lnTo>
                    <a:lnTo>
                      <a:pt x="12" y="106"/>
                    </a:lnTo>
                    <a:lnTo>
                      <a:pt x="13" y="104"/>
                    </a:lnTo>
                    <a:lnTo>
                      <a:pt x="16" y="98"/>
                    </a:lnTo>
                    <a:lnTo>
                      <a:pt x="17" y="95"/>
                    </a:lnTo>
                    <a:lnTo>
                      <a:pt x="18" y="90"/>
                    </a:lnTo>
                    <a:lnTo>
                      <a:pt x="20" y="86"/>
                    </a:lnTo>
                    <a:lnTo>
                      <a:pt x="21" y="80"/>
                    </a:lnTo>
                    <a:lnTo>
                      <a:pt x="24" y="75"/>
                    </a:lnTo>
                    <a:lnTo>
                      <a:pt x="24" y="72"/>
                    </a:lnTo>
                    <a:lnTo>
                      <a:pt x="25" y="69"/>
                    </a:lnTo>
                    <a:lnTo>
                      <a:pt x="25" y="67"/>
                    </a:lnTo>
                    <a:lnTo>
                      <a:pt x="26" y="65"/>
                    </a:lnTo>
                    <a:lnTo>
                      <a:pt x="26" y="61"/>
                    </a:lnTo>
                    <a:lnTo>
                      <a:pt x="28" y="58"/>
                    </a:lnTo>
                    <a:lnTo>
                      <a:pt x="28" y="56"/>
                    </a:lnTo>
                    <a:lnTo>
                      <a:pt x="29" y="53"/>
                    </a:lnTo>
                    <a:lnTo>
                      <a:pt x="29" y="50"/>
                    </a:lnTo>
                    <a:lnTo>
                      <a:pt x="30" y="47"/>
                    </a:lnTo>
                    <a:lnTo>
                      <a:pt x="30" y="43"/>
                    </a:lnTo>
                    <a:lnTo>
                      <a:pt x="32" y="40"/>
                    </a:lnTo>
                    <a:lnTo>
                      <a:pt x="32" y="38"/>
                    </a:lnTo>
                    <a:lnTo>
                      <a:pt x="33" y="33"/>
                    </a:lnTo>
                    <a:lnTo>
                      <a:pt x="33" y="31"/>
                    </a:lnTo>
                    <a:lnTo>
                      <a:pt x="34" y="28"/>
                    </a:lnTo>
                    <a:lnTo>
                      <a:pt x="34" y="24"/>
                    </a:lnTo>
                    <a:lnTo>
                      <a:pt x="34" y="21"/>
                    </a:lnTo>
                    <a:lnTo>
                      <a:pt x="34" y="17"/>
                    </a:lnTo>
                    <a:lnTo>
                      <a:pt x="36" y="14"/>
                    </a:lnTo>
                    <a:lnTo>
                      <a:pt x="36" y="10"/>
                    </a:lnTo>
                    <a:lnTo>
                      <a:pt x="36" y="6"/>
                    </a:lnTo>
                    <a:lnTo>
                      <a:pt x="36" y="3"/>
                    </a:lnTo>
                    <a:lnTo>
                      <a:pt x="37" y="0"/>
                    </a:lnTo>
                    <a:lnTo>
                      <a:pt x="37" y="0"/>
                    </a:lnTo>
                    <a:lnTo>
                      <a:pt x="37" y="3"/>
                    </a:lnTo>
                    <a:lnTo>
                      <a:pt x="37" y="5"/>
                    </a:lnTo>
                    <a:lnTo>
                      <a:pt x="37" y="6"/>
                    </a:lnTo>
                    <a:lnTo>
                      <a:pt x="37" y="9"/>
                    </a:lnTo>
                    <a:lnTo>
                      <a:pt x="38" y="11"/>
                    </a:lnTo>
                    <a:lnTo>
                      <a:pt x="38" y="14"/>
                    </a:lnTo>
                    <a:lnTo>
                      <a:pt x="38" y="17"/>
                    </a:lnTo>
                    <a:lnTo>
                      <a:pt x="38" y="21"/>
                    </a:lnTo>
                    <a:lnTo>
                      <a:pt x="38" y="25"/>
                    </a:lnTo>
                    <a:lnTo>
                      <a:pt x="38" y="29"/>
                    </a:lnTo>
                    <a:lnTo>
                      <a:pt x="40" y="33"/>
                    </a:lnTo>
                    <a:lnTo>
                      <a:pt x="40" y="38"/>
                    </a:lnTo>
                    <a:lnTo>
                      <a:pt x="40" y="42"/>
                    </a:lnTo>
                    <a:lnTo>
                      <a:pt x="40" y="46"/>
                    </a:lnTo>
                    <a:lnTo>
                      <a:pt x="40" y="51"/>
                    </a:lnTo>
                    <a:lnTo>
                      <a:pt x="40" y="56"/>
                    </a:lnTo>
                    <a:lnTo>
                      <a:pt x="40" y="61"/>
                    </a:lnTo>
                    <a:lnTo>
                      <a:pt x="38" y="65"/>
                    </a:lnTo>
                    <a:lnTo>
                      <a:pt x="38" y="71"/>
                    </a:lnTo>
                    <a:lnTo>
                      <a:pt x="38" y="73"/>
                    </a:lnTo>
                    <a:lnTo>
                      <a:pt x="38" y="75"/>
                    </a:lnTo>
                    <a:lnTo>
                      <a:pt x="37" y="78"/>
                    </a:lnTo>
                    <a:lnTo>
                      <a:pt x="37" y="80"/>
                    </a:lnTo>
                    <a:lnTo>
                      <a:pt x="36" y="86"/>
                    </a:lnTo>
                    <a:lnTo>
                      <a:pt x="36" y="91"/>
                    </a:lnTo>
                    <a:lnTo>
                      <a:pt x="34" y="93"/>
                    </a:lnTo>
                    <a:lnTo>
                      <a:pt x="34" y="95"/>
                    </a:lnTo>
                    <a:lnTo>
                      <a:pt x="33" y="98"/>
                    </a:lnTo>
                    <a:lnTo>
                      <a:pt x="33" y="101"/>
                    </a:lnTo>
                    <a:lnTo>
                      <a:pt x="32" y="106"/>
                    </a:lnTo>
                    <a:lnTo>
                      <a:pt x="29" y="111"/>
                    </a:lnTo>
                    <a:lnTo>
                      <a:pt x="28" y="115"/>
                    </a:lnTo>
                    <a:lnTo>
                      <a:pt x="26" y="120"/>
                    </a:lnTo>
                    <a:lnTo>
                      <a:pt x="25" y="122"/>
                    </a:lnTo>
                    <a:lnTo>
                      <a:pt x="25" y="126"/>
                    </a:lnTo>
                    <a:lnTo>
                      <a:pt x="25" y="129"/>
                    </a:lnTo>
                    <a:lnTo>
                      <a:pt x="25" y="133"/>
                    </a:lnTo>
                    <a:lnTo>
                      <a:pt x="24" y="135"/>
                    </a:lnTo>
                    <a:lnTo>
                      <a:pt x="24" y="140"/>
                    </a:lnTo>
                    <a:lnTo>
                      <a:pt x="24" y="142"/>
                    </a:lnTo>
                    <a:lnTo>
                      <a:pt x="22" y="146"/>
                    </a:lnTo>
                    <a:lnTo>
                      <a:pt x="21" y="149"/>
                    </a:lnTo>
                    <a:lnTo>
                      <a:pt x="21" y="152"/>
                    </a:lnTo>
                    <a:lnTo>
                      <a:pt x="20" y="155"/>
                    </a:lnTo>
                    <a:lnTo>
                      <a:pt x="18" y="156"/>
                    </a:lnTo>
                    <a:lnTo>
                      <a:pt x="17" y="157"/>
                    </a:lnTo>
                    <a:lnTo>
                      <a:pt x="17" y="157"/>
                    </a:lnTo>
                    <a:lnTo>
                      <a:pt x="13" y="157"/>
                    </a:lnTo>
                    <a:lnTo>
                      <a:pt x="10" y="156"/>
                    </a:lnTo>
                    <a:lnTo>
                      <a:pt x="6" y="153"/>
                    </a:lnTo>
                    <a:lnTo>
                      <a:pt x="5" y="152"/>
                    </a:lnTo>
                    <a:lnTo>
                      <a:pt x="1" y="148"/>
                    </a:lnTo>
                    <a:lnTo>
                      <a:pt x="0" y="146"/>
                    </a:lnTo>
                    <a:lnTo>
                      <a:pt x="0" y="133"/>
                    </a:lnTo>
                    <a:lnTo>
                      <a:pt x="0" y="133"/>
                    </a:lnTo>
                    <a:close/>
                  </a:path>
                </a:pathLst>
              </a:custGeom>
              <a:solidFill>
                <a:srgbClr val="1A1A1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HN"/>
              </a:p>
            </p:txBody>
          </p:sp>
          <p:sp>
            <p:nvSpPr>
              <p:cNvPr id="51" name="Freeform 30"/>
              <p:cNvSpPr>
                <a:spLocks/>
              </p:cNvSpPr>
              <p:nvPr/>
            </p:nvSpPr>
            <p:spPr bwMode="auto">
              <a:xfrm>
                <a:off x="8531225" y="2119313"/>
                <a:ext cx="309563" cy="263525"/>
              </a:xfrm>
              <a:custGeom>
                <a:avLst/>
                <a:gdLst/>
                <a:ahLst/>
                <a:cxnLst>
                  <a:cxn ang="0">
                    <a:pos x="20" y="126"/>
                  </a:cxn>
                  <a:cxn ang="0">
                    <a:pos x="29" y="119"/>
                  </a:cxn>
                  <a:cxn ang="0">
                    <a:pos x="39" y="115"/>
                  </a:cxn>
                  <a:cxn ang="0">
                    <a:pos x="47" y="111"/>
                  </a:cxn>
                  <a:cxn ang="0">
                    <a:pos x="56" y="105"/>
                  </a:cxn>
                  <a:cxn ang="0">
                    <a:pos x="65" y="100"/>
                  </a:cxn>
                  <a:cxn ang="0">
                    <a:pos x="74" y="94"/>
                  </a:cxn>
                  <a:cxn ang="0">
                    <a:pos x="85" y="87"/>
                  </a:cxn>
                  <a:cxn ang="0">
                    <a:pos x="96" y="80"/>
                  </a:cxn>
                  <a:cxn ang="0">
                    <a:pos x="106" y="73"/>
                  </a:cxn>
                  <a:cxn ang="0">
                    <a:pos x="118" y="66"/>
                  </a:cxn>
                  <a:cxn ang="0">
                    <a:pos x="129" y="58"/>
                  </a:cxn>
                  <a:cxn ang="0">
                    <a:pos x="141" y="50"/>
                  </a:cxn>
                  <a:cxn ang="0">
                    <a:pos x="151" y="40"/>
                  </a:cxn>
                  <a:cxn ang="0">
                    <a:pos x="162" y="32"/>
                  </a:cxn>
                  <a:cxn ang="0">
                    <a:pos x="173" y="22"/>
                  </a:cxn>
                  <a:cxn ang="0">
                    <a:pos x="183" y="13"/>
                  </a:cxn>
                  <a:cxn ang="0">
                    <a:pos x="191" y="3"/>
                  </a:cxn>
                  <a:cxn ang="0">
                    <a:pos x="194" y="3"/>
                  </a:cxn>
                  <a:cxn ang="0">
                    <a:pos x="192" y="9"/>
                  </a:cxn>
                  <a:cxn ang="0">
                    <a:pos x="191" y="17"/>
                  </a:cxn>
                  <a:cxn ang="0">
                    <a:pos x="188" y="28"/>
                  </a:cxn>
                  <a:cxn ang="0">
                    <a:pos x="187" y="43"/>
                  </a:cxn>
                  <a:cxn ang="0">
                    <a:pos x="186" y="54"/>
                  </a:cxn>
                  <a:cxn ang="0">
                    <a:pos x="186" y="64"/>
                  </a:cxn>
                  <a:cxn ang="0">
                    <a:pos x="186" y="72"/>
                  </a:cxn>
                  <a:cxn ang="0">
                    <a:pos x="186" y="80"/>
                  </a:cxn>
                  <a:cxn ang="0">
                    <a:pos x="187" y="91"/>
                  </a:cxn>
                  <a:cxn ang="0">
                    <a:pos x="187" y="101"/>
                  </a:cxn>
                  <a:cxn ang="0">
                    <a:pos x="188" y="111"/>
                  </a:cxn>
                  <a:cxn ang="0">
                    <a:pos x="190" y="122"/>
                  </a:cxn>
                  <a:cxn ang="0">
                    <a:pos x="192" y="133"/>
                  </a:cxn>
                  <a:cxn ang="0">
                    <a:pos x="195" y="144"/>
                  </a:cxn>
                  <a:cxn ang="0">
                    <a:pos x="190" y="150"/>
                  </a:cxn>
                  <a:cxn ang="0">
                    <a:pos x="183" y="159"/>
                  </a:cxn>
                  <a:cxn ang="0">
                    <a:pos x="175" y="164"/>
                  </a:cxn>
                  <a:cxn ang="0">
                    <a:pos x="167" y="166"/>
                  </a:cxn>
                  <a:cxn ang="0">
                    <a:pos x="162" y="160"/>
                  </a:cxn>
                  <a:cxn ang="0">
                    <a:pos x="159" y="153"/>
                  </a:cxn>
                  <a:cxn ang="0">
                    <a:pos x="158" y="142"/>
                  </a:cxn>
                  <a:cxn ang="0">
                    <a:pos x="158" y="128"/>
                  </a:cxn>
                  <a:cxn ang="0">
                    <a:pos x="159" y="115"/>
                  </a:cxn>
                  <a:cxn ang="0">
                    <a:pos x="162" y="100"/>
                  </a:cxn>
                  <a:cxn ang="0">
                    <a:pos x="165" y="86"/>
                  </a:cxn>
                  <a:cxn ang="0">
                    <a:pos x="166" y="72"/>
                  </a:cxn>
                  <a:cxn ang="0">
                    <a:pos x="169" y="61"/>
                  </a:cxn>
                  <a:cxn ang="0">
                    <a:pos x="170" y="53"/>
                  </a:cxn>
                  <a:cxn ang="0">
                    <a:pos x="171" y="49"/>
                  </a:cxn>
                  <a:cxn ang="0">
                    <a:pos x="165" y="55"/>
                  </a:cxn>
                  <a:cxn ang="0">
                    <a:pos x="158" y="61"/>
                  </a:cxn>
                  <a:cxn ang="0">
                    <a:pos x="150" y="68"/>
                  </a:cxn>
                  <a:cxn ang="0">
                    <a:pos x="139" y="76"/>
                  </a:cxn>
                  <a:cxn ang="0">
                    <a:pos x="125" y="84"/>
                  </a:cxn>
                  <a:cxn ang="0">
                    <a:pos x="117" y="89"/>
                  </a:cxn>
                  <a:cxn ang="0">
                    <a:pos x="109" y="94"/>
                  </a:cxn>
                  <a:cxn ang="0">
                    <a:pos x="100" y="98"/>
                  </a:cxn>
                  <a:cxn ang="0">
                    <a:pos x="89" y="104"/>
                  </a:cxn>
                  <a:cxn ang="0">
                    <a:pos x="77" y="109"/>
                  </a:cxn>
                  <a:cxn ang="0">
                    <a:pos x="65" y="113"/>
                  </a:cxn>
                  <a:cxn ang="0">
                    <a:pos x="53" y="119"/>
                  </a:cxn>
                  <a:cxn ang="0">
                    <a:pos x="40" y="124"/>
                  </a:cxn>
                  <a:cxn ang="0">
                    <a:pos x="15" y="128"/>
                  </a:cxn>
                </a:cxnLst>
                <a:rect l="0" t="0" r="r" b="b"/>
                <a:pathLst>
                  <a:path w="195" h="166">
                    <a:moveTo>
                      <a:pt x="15" y="128"/>
                    </a:moveTo>
                    <a:lnTo>
                      <a:pt x="16" y="127"/>
                    </a:lnTo>
                    <a:lnTo>
                      <a:pt x="20" y="126"/>
                    </a:lnTo>
                    <a:lnTo>
                      <a:pt x="23" y="123"/>
                    </a:lnTo>
                    <a:lnTo>
                      <a:pt x="27" y="122"/>
                    </a:lnTo>
                    <a:lnTo>
                      <a:pt x="29" y="119"/>
                    </a:lnTo>
                    <a:lnTo>
                      <a:pt x="35" y="117"/>
                    </a:lnTo>
                    <a:lnTo>
                      <a:pt x="36" y="116"/>
                    </a:lnTo>
                    <a:lnTo>
                      <a:pt x="39" y="115"/>
                    </a:lnTo>
                    <a:lnTo>
                      <a:pt x="41" y="113"/>
                    </a:lnTo>
                    <a:lnTo>
                      <a:pt x="44" y="112"/>
                    </a:lnTo>
                    <a:lnTo>
                      <a:pt x="47" y="111"/>
                    </a:lnTo>
                    <a:lnTo>
                      <a:pt x="49" y="109"/>
                    </a:lnTo>
                    <a:lnTo>
                      <a:pt x="52" y="106"/>
                    </a:lnTo>
                    <a:lnTo>
                      <a:pt x="56" y="105"/>
                    </a:lnTo>
                    <a:lnTo>
                      <a:pt x="58" y="104"/>
                    </a:lnTo>
                    <a:lnTo>
                      <a:pt x="61" y="101"/>
                    </a:lnTo>
                    <a:lnTo>
                      <a:pt x="65" y="100"/>
                    </a:lnTo>
                    <a:lnTo>
                      <a:pt x="68" y="98"/>
                    </a:lnTo>
                    <a:lnTo>
                      <a:pt x="70" y="95"/>
                    </a:lnTo>
                    <a:lnTo>
                      <a:pt x="74" y="94"/>
                    </a:lnTo>
                    <a:lnTo>
                      <a:pt x="78" y="93"/>
                    </a:lnTo>
                    <a:lnTo>
                      <a:pt x="82" y="90"/>
                    </a:lnTo>
                    <a:lnTo>
                      <a:pt x="85" y="87"/>
                    </a:lnTo>
                    <a:lnTo>
                      <a:pt x="89" y="86"/>
                    </a:lnTo>
                    <a:lnTo>
                      <a:pt x="92" y="83"/>
                    </a:lnTo>
                    <a:lnTo>
                      <a:pt x="96" y="80"/>
                    </a:lnTo>
                    <a:lnTo>
                      <a:pt x="100" y="78"/>
                    </a:lnTo>
                    <a:lnTo>
                      <a:pt x="104" y="76"/>
                    </a:lnTo>
                    <a:lnTo>
                      <a:pt x="106" y="73"/>
                    </a:lnTo>
                    <a:lnTo>
                      <a:pt x="110" y="71"/>
                    </a:lnTo>
                    <a:lnTo>
                      <a:pt x="114" y="68"/>
                    </a:lnTo>
                    <a:lnTo>
                      <a:pt x="118" y="66"/>
                    </a:lnTo>
                    <a:lnTo>
                      <a:pt x="122" y="64"/>
                    </a:lnTo>
                    <a:lnTo>
                      <a:pt x="126" y="61"/>
                    </a:lnTo>
                    <a:lnTo>
                      <a:pt x="129" y="58"/>
                    </a:lnTo>
                    <a:lnTo>
                      <a:pt x="133" y="55"/>
                    </a:lnTo>
                    <a:lnTo>
                      <a:pt x="137" y="53"/>
                    </a:lnTo>
                    <a:lnTo>
                      <a:pt x="141" y="50"/>
                    </a:lnTo>
                    <a:lnTo>
                      <a:pt x="143" y="47"/>
                    </a:lnTo>
                    <a:lnTo>
                      <a:pt x="147" y="44"/>
                    </a:lnTo>
                    <a:lnTo>
                      <a:pt x="151" y="40"/>
                    </a:lnTo>
                    <a:lnTo>
                      <a:pt x="155" y="38"/>
                    </a:lnTo>
                    <a:lnTo>
                      <a:pt x="158" y="35"/>
                    </a:lnTo>
                    <a:lnTo>
                      <a:pt x="162" y="32"/>
                    </a:lnTo>
                    <a:lnTo>
                      <a:pt x="166" y="29"/>
                    </a:lnTo>
                    <a:lnTo>
                      <a:pt x="169" y="27"/>
                    </a:lnTo>
                    <a:lnTo>
                      <a:pt x="173" y="22"/>
                    </a:lnTo>
                    <a:lnTo>
                      <a:pt x="177" y="20"/>
                    </a:lnTo>
                    <a:lnTo>
                      <a:pt x="179" y="16"/>
                    </a:lnTo>
                    <a:lnTo>
                      <a:pt x="183" y="13"/>
                    </a:lnTo>
                    <a:lnTo>
                      <a:pt x="186" y="10"/>
                    </a:lnTo>
                    <a:lnTo>
                      <a:pt x="188" y="7"/>
                    </a:lnTo>
                    <a:lnTo>
                      <a:pt x="191" y="3"/>
                    </a:lnTo>
                    <a:lnTo>
                      <a:pt x="195" y="0"/>
                    </a:lnTo>
                    <a:lnTo>
                      <a:pt x="195" y="0"/>
                    </a:lnTo>
                    <a:lnTo>
                      <a:pt x="194" y="3"/>
                    </a:lnTo>
                    <a:lnTo>
                      <a:pt x="194" y="5"/>
                    </a:lnTo>
                    <a:lnTo>
                      <a:pt x="192" y="6"/>
                    </a:lnTo>
                    <a:lnTo>
                      <a:pt x="192" y="9"/>
                    </a:lnTo>
                    <a:lnTo>
                      <a:pt x="192" y="11"/>
                    </a:lnTo>
                    <a:lnTo>
                      <a:pt x="191" y="14"/>
                    </a:lnTo>
                    <a:lnTo>
                      <a:pt x="191" y="17"/>
                    </a:lnTo>
                    <a:lnTo>
                      <a:pt x="190" y="20"/>
                    </a:lnTo>
                    <a:lnTo>
                      <a:pt x="190" y="25"/>
                    </a:lnTo>
                    <a:lnTo>
                      <a:pt x="188" y="28"/>
                    </a:lnTo>
                    <a:lnTo>
                      <a:pt x="188" y="32"/>
                    </a:lnTo>
                    <a:lnTo>
                      <a:pt x="187" y="38"/>
                    </a:lnTo>
                    <a:lnTo>
                      <a:pt x="187" y="43"/>
                    </a:lnTo>
                    <a:lnTo>
                      <a:pt x="187" y="47"/>
                    </a:lnTo>
                    <a:lnTo>
                      <a:pt x="186" y="51"/>
                    </a:lnTo>
                    <a:lnTo>
                      <a:pt x="186" y="54"/>
                    </a:lnTo>
                    <a:lnTo>
                      <a:pt x="186" y="57"/>
                    </a:lnTo>
                    <a:lnTo>
                      <a:pt x="186" y="60"/>
                    </a:lnTo>
                    <a:lnTo>
                      <a:pt x="186" y="64"/>
                    </a:lnTo>
                    <a:lnTo>
                      <a:pt x="186" y="66"/>
                    </a:lnTo>
                    <a:lnTo>
                      <a:pt x="186" y="69"/>
                    </a:lnTo>
                    <a:lnTo>
                      <a:pt x="186" y="72"/>
                    </a:lnTo>
                    <a:lnTo>
                      <a:pt x="186" y="75"/>
                    </a:lnTo>
                    <a:lnTo>
                      <a:pt x="186" y="78"/>
                    </a:lnTo>
                    <a:lnTo>
                      <a:pt x="186" y="80"/>
                    </a:lnTo>
                    <a:lnTo>
                      <a:pt x="186" y="84"/>
                    </a:lnTo>
                    <a:lnTo>
                      <a:pt x="187" y="89"/>
                    </a:lnTo>
                    <a:lnTo>
                      <a:pt x="187" y="91"/>
                    </a:lnTo>
                    <a:lnTo>
                      <a:pt x="187" y="94"/>
                    </a:lnTo>
                    <a:lnTo>
                      <a:pt x="187" y="97"/>
                    </a:lnTo>
                    <a:lnTo>
                      <a:pt x="187" y="101"/>
                    </a:lnTo>
                    <a:lnTo>
                      <a:pt x="187" y="104"/>
                    </a:lnTo>
                    <a:lnTo>
                      <a:pt x="188" y="108"/>
                    </a:lnTo>
                    <a:lnTo>
                      <a:pt x="188" y="111"/>
                    </a:lnTo>
                    <a:lnTo>
                      <a:pt x="190" y="115"/>
                    </a:lnTo>
                    <a:lnTo>
                      <a:pt x="190" y="117"/>
                    </a:lnTo>
                    <a:lnTo>
                      <a:pt x="190" y="122"/>
                    </a:lnTo>
                    <a:lnTo>
                      <a:pt x="191" y="126"/>
                    </a:lnTo>
                    <a:lnTo>
                      <a:pt x="191" y="128"/>
                    </a:lnTo>
                    <a:lnTo>
                      <a:pt x="192" y="133"/>
                    </a:lnTo>
                    <a:lnTo>
                      <a:pt x="192" y="137"/>
                    </a:lnTo>
                    <a:lnTo>
                      <a:pt x="194" y="139"/>
                    </a:lnTo>
                    <a:lnTo>
                      <a:pt x="195" y="144"/>
                    </a:lnTo>
                    <a:lnTo>
                      <a:pt x="194" y="145"/>
                    </a:lnTo>
                    <a:lnTo>
                      <a:pt x="191" y="149"/>
                    </a:lnTo>
                    <a:lnTo>
                      <a:pt x="190" y="150"/>
                    </a:lnTo>
                    <a:lnTo>
                      <a:pt x="187" y="153"/>
                    </a:lnTo>
                    <a:lnTo>
                      <a:pt x="186" y="156"/>
                    </a:lnTo>
                    <a:lnTo>
                      <a:pt x="183" y="159"/>
                    </a:lnTo>
                    <a:lnTo>
                      <a:pt x="181" y="160"/>
                    </a:lnTo>
                    <a:lnTo>
                      <a:pt x="178" y="162"/>
                    </a:lnTo>
                    <a:lnTo>
                      <a:pt x="175" y="164"/>
                    </a:lnTo>
                    <a:lnTo>
                      <a:pt x="173" y="166"/>
                    </a:lnTo>
                    <a:lnTo>
                      <a:pt x="170" y="166"/>
                    </a:lnTo>
                    <a:lnTo>
                      <a:pt x="167" y="166"/>
                    </a:lnTo>
                    <a:lnTo>
                      <a:pt x="165" y="164"/>
                    </a:lnTo>
                    <a:lnTo>
                      <a:pt x="163" y="162"/>
                    </a:lnTo>
                    <a:lnTo>
                      <a:pt x="162" y="160"/>
                    </a:lnTo>
                    <a:lnTo>
                      <a:pt x="161" y="157"/>
                    </a:lnTo>
                    <a:lnTo>
                      <a:pt x="159" y="155"/>
                    </a:lnTo>
                    <a:lnTo>
                      <a:pt x="159" y="153"/>
                    </a:lnTo>
                    <a:lnTo>
                      <a:pt x="158" y="149"/>
                    </a:lnTo>
                    <a:lnTo>
                      <a:pt x="158" y="146"/>
                    </a:lnTo>
                    <a:lnTo>
                      <a:pt x="158" y="142"/>
                    </a:lnTo>
                    <a:lnTo>
                      <a:pt x="158" y="138"/>
                    </a:lnTo>
                    <a:lnTo>
                      <a:pt x="158" y="134"/>
                    </a:lnTo>
                    <a:lnTo>
                      <a:pt x="158" y="128"/>
                    </a:lnTo>
                    <a:lnTo>
                      <a:pt x="159" y="124"/>
                    </a:lnTo>
                    <a:lnTo>
                      <a:pt x="159" y="120"/>
                    </a:lnTo>
                    <a:lnTo>
                      <a:pt x="159" y="115"/>
                    </a:lnTo>
                    <a:lnTo>
                      <a:pt x="161" y="111"/>
                    </a:lnTo>
                    <a:lnTo>
                      <a:pt x="161" y="105"/>
                    </a:lnTo>
                    <a:lnTo>
                      <a:pt x="162" y="100"/>
                    </a:lnTo>
                    <a:lnTo>
                      <a:pt x="163" y="95"/>
                    </a:lnTo>
                    <a:lnTo>
                      <a:pt x="163" y="90"/>
                    </a:lnTo>
                    <a:lnTo>
                      <a:pt x="165" y="86"/>
                    </a:lnTo>
                    <a:lnTo>
                      <a:pt x="165" y="80"/>
                    </a:lnTo>
                    <a:lnTo>
                      <a:pt x="166" y="76"/>
                    </a:lnTo>
                    <a:lnTo>
                      <a:pt x="166" y="72"/>
                    </a:lnTo>
                    <a:lnTo>
                      <a:pt x="167" y="68"/>
                    </a:lnTo>
                    <a:lnTo>
                      <a:pt x="169" y="65"/>
                    </a:lnTo>
                    <a:lnTo>
                      <a:pt x="169" y="61"/>
                    </a:lnTo>
                    <a:lnTo>
                      <a:pt x="169" y="58"/>
                    </a:lnTo>
                    <a:lnTo>
                      <a:pt x="170" y="55"/>
                    </a:lnTo>
                    <a:lnTo>
                      <a:pt x="170" y="53"/>
                    </a:lnTo>
                    <a:lnTo>
                      <a:pt x="171" y="50"/>
                    </a:lnTo>
                    <a:lnTo>
                      <a:pt x="171" y="49"/>
                    </a:lnTo>
                    <a:lnTo>
                      <a:pt x="171" y="49"/>
                    </a:lnTo>
                    <a:lnTo>
                      <a:pt x="170" y="50"/>
                    </a:lnTo>
                    <a:lnTo>
                      <a:pt x="167" y="53"/>
                    </a:lnTo>
                    <a:lnTo>
                      <a:pt x="165" y="55"/>
                    </a:lnTo>
                    <a:lnTo>
                      <a:pt x="163" y="57"/>
                    </a:lnTo>
                    <a:lnTo>
                      <a:pt x="161" y="58"/>
                    </a:lnTo>
                    <a:lnTo>
                      <a:pt x="158" y="61"/>
                    </a:lnTo>
                    <a:lnTo>
                      <a:pt x="157" y="64"/>
                    </a:lnTo>
                    <a:lnTo>
                      <a:pt x="153" y="65"/>
                    </a:lnTo>
                    <a:lnTo>
                      <a:pt x="150" y="68"/>
                    </a:lnTo>
                    <a:lnTo>
                      <a:pt x="146" y="71"/>
                    </a:lnTo>
                    <a:lnTo>
                      <a:pt x="143" y="73"/>
                    </a:lnTo>
                    <a:lnTo>
                      <a:pt x="139" y="76"/>
                    </a:lnTo>
                    <a:lnTo>
                      <a:pt x="135" y="79"/>
                    </a:lnTo>
                    <a:lnTo>
                      <a:pt x="130" y="82"/>
                    </a:lnTo>
                    <a:lnTo>
                      <a:pt x="125" y="84"/>
                    </a:lnTo>
                    <a:lnTo>
                      <a:pt x="122" y="86"/>
                    </a:lnTo>
                    <a:lnTo>
                      <a:pt x="119" y="87"/>
                    </a:lnTo>
                    <a:lnTo>
                      <a:pt x="117" y="89"/>
                    </a:lnTo>
                    <a:lnTo>
                      <a:pt x="114" y="91"/>
                    </a:lnTo>
                    <a:lnTo>
                      <a:pt x="112" y="93"/>
                    </a:lnTo>
                    <a:lnTo>
                      <a:pt x="109" y="94"/>
                    </a:lnTo>
                    <a:lnTo>
                      <a:pt x="105" y="95"/>
                    </a:lnTo>
                    <a:lnTo>
                      <a:pt x="102" y="97"/>
                    </a:lnTo>
                    <a:lnTo>
                      <a:pt x="100" y="98"/>
                    </a:lnTo>
                    <a:lnTo>
                      <a:pt x="96" y="100"/>
                    </a:lnTo>
                    <a:lnTo>
                      <a:pt x="92" y="102"/>
                    </a:lnTo>
                    <a:lnTo>
                      <a:pt x="89" y="104"/>
                    </a:lnTo>
                    <a:lnTo>
                      <a:pt x="85" y="105"/>
                    </a:lnTo>
                    <a:lnTo>
                      <a:pt x="81" y="108"/>
                    </a:lnTo>
                    <a:lnTo>
                      <a:pt x="77" y="109"/>
                    </a:lnTo>
                    <a:lnTo>
                      <a:pt x="73" y="111"/>
                    </a:lnTo>
                    <a:lnTo>
                      <a:pt x="69" y="112"/>
                    </a:lnTo>
                    <a:lnTo>
                      <a:pt x="65" y="113"/>
                    </a:lnTo>
                    <a:lnTo>
                      <a:pt x="61" y="116"/>
                    </a:lnTo>
                    <a:lnTo>
                      <a:pt x="57" y="117"/>
                    </a:lnTo>
                    <a:lnTo>
                      <a:pt x="53" y="119"/>
                    </a:lnTo>
                    <a:lnTo>
                      <a:pt x="48" y="120"/>
                    </a:lnTo>
                    <a:lnTo>
                      <a:pt x="44" y="123"/>
                    </a:lnTo>
                    <a:lnTo>
                      <a:pt x="40" y="124"/>
                    </a:lnTo>
                    <a:lnTo>
                      <a:pt x="0" y="134"/>
                    </a:lnTo>
                    <a:lnTo>
                      <a:pt x="15" y="128"/>
                    </a:lnTo>
                    <a:lnTo>
                      <a:pt x="15" y="128"/>
                    </a:lnTo>
                    <a:close/>
                  </a:path>
                </a:pathLst>
              </a:custGeom>
              <a:solidFill>
                <a:srgbClr val="1A1A1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HN"/>
              </a:p>
            </p:txBody>
          </p:sp>
          <p:sp>
            <p:nvSpPr>
              <p:cNvPr id="52" name="Freeform 31"/>
              <p:cNvSpPr>
                <a:spLocks/>
              </p:cNvSpPr>
              <p:nvPr/>
            </p:nvSpPr>
            <p:spPr bwMode="auto">
              <a:xfrm>
                <a:off x="8807450" y="2343150"/>
                <a:ext cx="95250" cy="122238"/>
              </a:xfrm>
              <a:custGeom>
                <a:avLst/>
                <a:gdLst/>
                <a:ahLst/>
                <a:cxnLst>
                  <a:cxn ang="0">
                    <a:pos x="56" y="45"/>
                  </a:cxn>
                  <a:cxn ang="0">
                    <a:pos x="57" y="51"/>
                  </a:cxn>
                  <a:cxn ang="0">
                    <a:pos x="58" y="56"/>
                  </a:cxn>
                  <a:cxn ang="0">
                    <a:pos x="60" y="63"/>
                  </a:cxn>
                  <a:cxn ang="0">
                    <a:pos x="58" y="69"/>
                  </a:cxn>
                  <a:cxn ang="0">
                    <a:pos x="54" y="73"/>
                  </a:cxn>
                  <a:cxn ang="0">
                    <a:pos x="48" y="76"/>
                  </a:cxn>
                  <a:cxn ang="0">
                    <a:pos x="40" y="76"/>
                  </a:cxn>
                  <a:cxn ang="0">
                    <a:pos x="34" y="76"/>
                  </a:cxn>
                  <a:cxn ang="0">
                    <a:pos x="29" y="74"/>
                  </a:cxn>
                  <a:cxn ang="0">
                    <a:pos x="25" y="73"/>
                  </a:cxn>
                  <a:cxn ang="0">
                    <a:pos x="17" y="69"/>
                  </a:cxn>
                  <a:cxn ang="0">
                    <a:pos x="9" y="62"/>
                  </a:cxn>
                  <a:cxn ang="0">
                    <a:pos x="4" y="52"/>
                  </a:cxn>
                  <a:cxn ang="0">
                    <a:pos x="1" y="45"/>
                  </a:cxn>
                  <a:cxn ang="0">
                    <a:pos x="0" y="40"/>
                  </a:cxn>
                  <a:cxn ang="0">
                    <a:pos x="0" y="34"/>
                  </a:cxn>
                  <a:cxn ang="0">
                    <a:pos x="0" y="29"/>
                  </a:cxn>
                  <a:cxn ang="0">
                    <a:pos x="1" y="23"/>
                  </a:cxn>
                  <a:cxn ang="0">
                    <a:pos x="4" y="18"/>
                  </a:cxn>
                  <a:cxn ang="0">
                    <a:pos x="8" y="12"/>
                  </a:cxn>
                  <a:cxn ang="0">
                    <a:pos x="11" y="7"/>
                  </a:cxn>
                  <a:cxn ang="0">
                    <a:pos x="17" y="3"/>
                  </a:cxn>
                  <a:cxn ang="0">
                    <a:pos x="25" y="0"/>
                  </a:cxn>
                  <a:cxn ang="0">
                    <a:pos x="32" y="1"/>
                  </a:cxn>
                  <a:cxn ang="0">
                    <a:pos x="40" y="4"/>
                  </a:cxn>
                  <a:cxn ang="0">
                    <a:pos x="45" y="8"/>
                  </a:cxn>
                  <a:cxn ang="0">
                    <a:pos x="52" y="14"/>
                  </a:cxn>
                  <a:cxn ang="0">
                    <a:pos x="52" y="15"/>
                  </a:cxn>
                  <a:cxn ang="0">
                    <a:pos x="49" y="14"/>
                  </a:cxn>
                  <a:cxn ang="0">
                    <a:pos x="42" y="14"/>
                  </a:cxn>
                  <a:cxn ang="0">
                    <a:pos x="36" y="14"/>
                  </a:cxn>
                  <a:cxn ang="0">
                    <a:pos x="29" y="15"/>
                  </a:cxn>
                  <a:cxn ang="0">
                    <a:pos x="21" y="18"/>
                  </a:cxn>
                  <a:cxn ang="0">
                    <a:pos x="17" y="23"/>
                  </a:cxn>
                  <a:cxn ang="0">
                    <a:pos x="16" y="29"/>
                  </a:cxn>
                  <a:cxn ang="0">
                    <a:pos x="16" y="33"/>
                  </a:cxn>
                  <a:cxn ang="0">
                    <a:pos x="17" y="40"/>
                  </a:cxn>
                  <a:cxn ang="0">
                    <a:pos x="21" y="47"/>
                  </a:cxn>
                  <a:cxn ang="0">
                    <a:pos x="26" y="49"/>
                  </a:cxn>
                  <a:cxn ang="0">
                    <a:pos x="34" y="51"/>
                  </a:cxn>
                  <a:cxn ang="0">
                    <a:pos x="41" y="49"/>
                  </a:cxn>
                  <a:cxn ang="0">
                    <a:pos x="46" y="48"/>
                  </a:cxn>
                  <a:cxn ang="0">
                    <a:pos x="53" y="45"/>
                  </a:cxn>
                  <a:cxn ang="0">
                    <a:pos x="56" y="44"/>
                  </a:cxn>
                </a:cxnLst>
                <a:rect l="0" t="0" r="r" b="b"/>
                <a:pathLst>
                  <a:path w="60" h="77">
                    <a:moveTo>
                      <a:pt x="56" y="44"/>
                    </a:moveTo>
                    <a:lnTo>
                      <a:pt x="56" y="45"/>
                    </a:lnTo>
                    <a:lnTo>
                      <a:pt x="57" y="49"/>
                    </a:lnTo>
                    <a:lnTo>
                      <a:pt x="57" y="51"/>
                    </a:lnTo>
                    <a:lnTo>
                      <a:pt x="58" y="54"/>
                    </a:lnTo>
                    <a:lnTo>
                      <a:pt x="58" y="56"/>
                    </a:lnTo>
                    <a:lnTo>
                      <a:pt x="60" y="60"/>
                    </a:lnTo>
                    <a:lnTo>
                      <a:pt x="60" y="63"/>
                    </a:lnTo>
                    <a:lnTo>
                      <a:pt x="58" y="66"/>
                    </a:lnTo>
                    <a:lnTo>
                      <a:pt x="58" y="69"/>
                    </a:lnTo>
                    <a:lnTo>
                      <a:pt x="57" y="71"/>
                    </a:lnTo>
                    <a:lnTo>
                      <a:pt x="54" y="73"/>
                    </a:lnTo>
                    <a:lnTo>
                      <a:pt x="52" y="74"/>
                    </a:lnTo>
                    <a:lnTo>
                      <a:pt x="48" y="76"/>
                    </a:lnTo>
                    <a:lnTo>
                      <a:pt x="44" y="77"/>
                    </a:lnTo>
                    <a:lnTo>
                      <a:pt x="40" y="76"/>
                    </a:lnTo>
                    <a:lnTo>
                      <a:pt x="37" y="76"/>
                    </a:lnTo>
                    <a:lnTo>
                      <a:pt x="34" y="76"/>
                    </a:lnTo>
                    <a:lnTo>
                      <a:pt x="32" y="76"/>
                    </a:lnTo>
                    <a:lnTo>
                      <a:pt x="29" y="74"/>
                    </a:lnTo>
                    <a:lnTo>
                      <a:pt x="26" y="74"/>
                    </a:lnTo>
                    <a:lnTo>
                      <a:pt x="25" y="73"/>
                    </a:lnTo>
                    <a:lnTo>
                      <a:pt x="22" y="71"/>
                    </a:lnTo>
                    <a:lnTo>
                      <a:pt x="17" y="69"/>
                    </a:lnTo>
                    <a:lnTo>
                      <a:pt x="13" y="66"/>
                    </a:lnTo>
                    <a:lnTo>
                      <a:pt x="9" y="62"/>
                    </a:lnTo>
                    <a:lnTo>
                      <a:pt x="7" y="58"/>
                    </a:lnTo>
                    <a:lnTo>
                      <a:pt x="4" y="52"/>
                    </a:lnTo>
                    <a:lnTo>
                      <a:pt x="3" y="48"/>
                    </a:lnTo>
                    <a:lnTo>
                      <a:pt x="1" y="45"/>
                    </a:lnTo>
                    <a:lnTo>
                      <a:pt x="1" y="43"/>
                    </a:lnTo>
                    <a:lnTo>
                      <a:pt x="0" y="40"/>
                    </a:lnTo>
                    <a:lnTo>
                      <a:pt x="0" y="37"/>
                    </a:lnTo>
                    <a:lnTo>
                      <a:pt x="0" y="34"/>
                    </a:lnTo>
                    <a:lnTo>
                      <a:pt x="0" y="32"/>
                    </a:lnTo>
                    <a:lnTo>
                      <a:pt x="0" y="29"/>
                    </a:lnTo>
                    <a:lnTo>
                      <a:pt x="1" y="26"/>
                    </a:lnTo>
                    <a:lnTo>
                      <a:pt x="1" y="23"/>
                    </a:lnTo>
                    <a:lnTo>
                      <a:pt x="3" y="21"/>
                    </a:lnTo>
                    <a:lnTo>
                      <a:pt x="4" y="18"/>
                    </a:lnTo>
                    <a:lnTo>
                      <a:pt x="7" y="15"/>
                    </a:lnTo>
                    <a:lnTo>
                      <a:pt x="8" y="12"/>
                    </a:lnTo>
                    <a:lnTo>
                      <a:pt x="9" y="9"/>
                    </a:lnTo>
                    <a:lnTo>
                      <a:pt x="11" y="7"/>
                    </a:lnTo>
                    <a:lnTo>
                      <a:pt x="13" y="5"/>
                    </a:lnTo>
                    <a:lnTo>
                      <a:pt x="17" y="3"/>
                    </a:lnTo>
                    <a:lnTo>
                      <a:pt x="21" y="1"/>
                    </a:lnTo>
                    <a:lnTo>
                      <a:pt x="25" y="0"/>
                    </a:lnTo>
                    <a:lnTo>
                      <a:pt x="29" y="0"/>
                    </a:lnTo>
                    <a:lnTo>
                      <a:pt x="32" y="1"/>
                    </a:lnTo>
                    <a:lnTo>
                      <a:pt x="36" y="3"/>
                    </a:lnTo>
                    <a:lnTo>
                      <a:pt x="40" y="4"/>
                    </a:lnTo>
                    <a:lnTo>
                      <a:pt x="42" y="7"/>
                    </a:lnTo>
                    <a:lnTo>
                      <a:pt x="45" y="8"/>
                    </a:lnTo>
                    <a:lnTo>
                      <a:pt x="48" y="11"/>
                    </a:lnTo>
                    <a:lnTo>
                      <a:pt x="52" y="14"/>
                    </a:lnTo>
                    <a:lnTo>
                      <a:pt x="53" y="15"/>
                    </a:lnTo>
                    <a:lnTo>
                      <a:pt x="52" y="15"/>
                    </a:lnTo>
                    <a:lnTo>
                      <a:pt x="50" y="15"/>
                    </a:lnTo>
                    <a:lnTo>
                      <a:pt x="49" y="14"/>
                    </a:lnTo>
                    <a:lnTo>
                      <a:pt x="46" y="14"/>
                    </a:lnTo>
                    <a:lnTo>
                      <a:pt x="42" y="14"/>
                    </a:lnTo>
                    <a:lnTo>
                      <a:pt x="40" y="14"/>
                    </a:lnTo>
                    <a:lnTo>
                      <a:pt x="36" y="14"/>
                    </a:lnTo>
                    <a:lnTo>
                      <a:pt x="33" y="15"/>
                    </a:lnTo>
                    <a:lnTo>
                      <a:pt x="29" y="15"/>
                    </a:lnTo>
                    <a:lnTo>
                      <a:pt x="25" y="16"/>
                    </a:lnTo>
                    <a:lnTo>
                      <a:pt x="21" y="18"/>
                    </a:lnTo>
                    <a:lnTo>
                      <a:pt x="20" y="21"/>
                    </a:lnTo>
                    <a:lnTo>
                      <a:pt x="17" y="23"/>
                    </a:lnTo>
                    <a:lnTo>
                      <a:pt x="16" y="26"/>
                    </a:lnTo>
                    <a:lnTo>
                      <a:pt x="16" y="29"/>
                    </a:lnTo>
                    <a:lnTo>
                      <a:pt x="16" y="30"/>
                    </a:lnTo>
                    <a:lnTo>
                      <a:pt x="16" y="33"/>
                    </a:lnTo>
                    <a:lnTo>
                      <a:pt x="16" y="36"/>
                    </a:lnTo>
                    <a:lnTo>
                      <a:pt x="17" y="40"/>
                    </a:lnTo>
                    <a:lnTo>
                      <a:pt x="18" y="44"/>
                    </a:lnTo>
                    <a:lnTo>
                      <a:pt x="21" y="47"/>
                    </a:lnTo>
                    <a:lnTo>
                      <a:pt x="24" y="48"/>
                    </a:lnTo>
                    <a:lnTo>
                      <a:pt x="26" y="49"/>
                    </a:lnTo>
                    <a:lnTo>
                      <a:pt x="30" y="51"/>
                    </a:lnTo>
                    <a:lnTo>
                      <a:pt x="34" y="51"/>
                    </a:lnTo>
                    <a:lnTo>
                      <a:pt x="37" y="51"/>
                    </a:lnTo>
                    <a:lnTo>
                      <a:pt x="41" y="49"/>
                    </a:lnTo>
                    <a:lnTo>
                      <a:pt x="44" y="48"/>
                    </a:lnTo>
                    <a:lnTo>
                      <a:pt x="46" y="48"/>
                    </a:lnTo>
                    <a:lnTo>
                      <a:pt x="50" y="47"/>
                    </a:lnTo>
                    <a:lnTo>
                      <a:pt x="53" y="45"/>
                    </a:lnTo>
                    <a:lnTo>
                      <a:pt x="56" y="44"/>
                    </a:lnTo>
                    <a:lnTo>
                      <a:pt x="56" y="44"/>
                    </a:lnTo>
                    <a:close/>
                  </a:path>
                </a:pathLst>
              </a:custGeom>
              <a:solidFill>
                <a:srgbClr val="1A1A1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HN"/>
              </a:p>
            </p:txBody>
          </p:sp>
          <p:sp>
            <p:nvSpPr>
              <p:cNvPr id="53" name="Freeform 33"/>
              <p:cNvSpPr>
                <a:spLocks/>
              </p:cNvSpPr>
              <p:nvPr/>
            </p:nvSpPr>
            <p:spPr bwMode="auto">
              <a:xfrm>
                <a:off x="7747000" y="3162300"/>
                <a:ext cx="766763" cy="96838"/>
              </a:xfrm>
              <a:custGeom>
                <a:avLst/>
                <a:gdLst/>
                <a:ahLst/>
                <a:cxnLst>
                  <a:cxn ang="0">
                    <a:pos x="46" y="15"/>
                  </a:cxn>
                  <a:cxn ang="0">
                    <a:pos x="42" y="29"/>
                  </a:cxn>
                  <a:cxn ang="0">
                    <a:pos x="52" y="35"/>
                  </a:cxn>
                  <a:cxn ang="0">
                    <a:pos x="63" y="36"/>
                  </a:cxn>
                  <a:cxn ang="0">
                    <a:pos x="73" y="35"/>
                  </a:cxn>
                  <a:cxn ang="0">
                    <a:pos x="88" y="33"/>
                  </a:cxn>
                  <a:cxn ang="0">
                    <a:pos x="105" y="31"/>
                  </a:cxn>
                  <a:cxn ang="0">
                    <a:pos x="125" y="28"/>
                  </a:cxn>
                  <a:cxn ang="0">
                    <a:pos x="148" y="25"/>
                  </a:cxn>
                  <a:cxn ang="0">
                    <a:pos x="172" y="21"/>
                  </a:cxn>
                  <a:cxn ang="0">
                    <a:pos x="198" y="17"/>
                  </a:cxn>
                  <a:cxn ang="0">
                    <a:pos x="226" y="13"/>
                  </a:cxn>
                  <a:cxn ang="0">
                    <a:pos x="257" y="9"/>
                  </a:cxn>
                  <a:cxn ang="0">
                    <a:pos x="287" y="6"/>
                  </a:cxn>
                  <a:cxn ang="0">
                    <a:pos x="319" y="3"/>
                  </a:cxn>
                  <a:cxn ang="0">
                    <a:pos x="352" y="2"/>
                  </a:cxn>
                  <a:cxn ang="0">
                    <a:pos x="385" y="0"/>
                  </a:cxn>
                  <a:cxn ang="0">
                    <a:pos x="418" y="0"/>
                  </a:cxn>
                  <a:cxn ang="0">
                    <a:pos x="452" y="2"/>
                  </a:cxn>
                  <a:cxn ang="0">
                    <a:pos x="473" y="7"/>
                  </a:cxn>
                  <a:cxn ang="0">
                    <a:pos x="483" y="25"/>
                  </a:cxn>
                  <a:cxn ang="0">
                    <a:pos x="478" y="33"/>
                  </a:cxn>
                  <a:cxn ang="0">
                    <a:pos x="468" y="32"/>
                  </a:cxn>
                  <a:cxn ang="0">
                    <a:pos x="456" y="32"/>
                  </a:cxn>
                  <a:cxn ang="0">
                    <a:pos x="441" y="33"/>
                  </a:cxn>
                  <a:cxn ang="0">
                    <a:pos x="422" y="33"/>
                  </a:cxn>
                  <a:cxn ang="0">
                    <a:pos x="401" y="33"/>
                  </a:cxn>
                  <a:cxn ang="0">
                    <a:pos x="377" y="33"/>
                  </a:cxn>
                  <a:cxn ang="0">
                    <a:pos x="353" y="35"/>
                  </a:cxn>
                  <a:cxn ang="0">
                    <a:pos x="326" y="35"/>
                  </a:cxn>
                  <a:cxn ang="0">
                    <a:pos x="299" y="36"/>
                  </a:cxn>
                  <a:cxn ang="0">
                    <a:pos x="272" y="38"/>
                  </a:cxn>
                  <a:cxn ang="0">
                    <a:pos x="246" y="40"/>
                  </a:cxn>
                  <a:cxn ang="0">
                    <a:pos x="219" y="42"/>
                  </a:cxn>
                  <a:cxn ang="0">
                    <a:pos x="195" y="44"/>
                  </a:cxn>
                  <a:cxn ang="0">
                    <a:pos x="172" y="47"/>
                  </a:cxn>
                  <a:cxn ang="0">
                    <a:pos x="152" y="51"/>
                  </a:cxn>
                  <a:cxn ang="0">
                    <a:pos x="133" y="54"/>
                  </a:cxn>
                  <a:cxn ang="0">
                    <a:pos x="116" y="57"/>
                  </a:cxn>
                  <a:cxn ang="0">
                    <a:pos x="99" y="58"/>
                  </a:cxn>
                  <a:cxn ang="0">
                    <a:pos x="84" y="60"/>
                  </a:cxn>
                  <a:cxn ang="0">
                    <a:pos x="71" y="61"/>
                  </a:cxn>
                  <a:cxn ang="0">
                    <a:pos x="59" y="61"/>
                  </a:cxn>
                  <a:cxn ang="0">
                    <a:pos x="47" y="60"/>
                  </a:cxn>
                  <a:cxn ang="0">
                    <a:pos x="38" y="60"/>
                  </a:cxn>
                  <a:cxn ang="0">
                    <a:pos x="20" y="55"/>
                  </a:cxn>
                  <a:cxn ang="0">
                    <a:pos x="10" y="51"/>
                  </a:cxn>
                  <a:cxn ang="0">
                    <a:pos x="0" y="38"/>
                  </a:cxn>
                  <a:cxn ang="0">
                    <a:pos x="6" y="24"/>
                  </a:cxn>
                  <a:cxn ang="0">
                    <a:pos x="18" y="11"/>
                  </a:cxn>
                  <a:cxn ang="0">
                    <a:pos x="31" y="4"/>
                  </a:cxn>
                </a:cxnLst>
                <a:rect l="0" t="0" r="r" b="b"/>
                <a:pathLst>
                  <a:path w="483" h="61">
                    <a:moveTo>
                      <a:pt x="53" y="4"/>
                    </a:moveTo>
                    <a:lnTo>
                      <a:pt x="51" y="7"/>
                    </a:lnTo>
                    <a:lnTo>
                      <a:pt x="48" y="11"/>
                    </a:lnTo>
                    <a:lnTo>
                      <a:pt x="46" y="15"/>
                    </a:lnTo>
                    <a:lnTo>
                      <a:pt x="43" y="18"/>
                    </a:lnTo>
                    <a:lnTo>
                      <a:pt x="42" y="22"/>
                    </a:lnTo>
                    <a:lnTo>
                      <a:pt x="40" y="25"/>
                    </a:lnTo>
                    <a:lnTo>
                      <a:pt x="42" y="29"/>
                    </a:lnTo>
                    <a:lnTo>
                      <a:pt x="43" y="31"/>
                    </a:lnTo>
                    <a:lnTo>
                      <a:pt x="47" y="33"/>
                    </a:lnTo>
                    <a:lnTo>
                      <a:pt x="48" y="35"/>
                    </a:lnTo>
                    <a:lnTo>
                      <a:pt x="52" y="35"/>
                    </a:lnTo>
                    <a:lnTo>
                      <a:pt x="55" y="36"/>
                    </a:lnTo>
                    <a:lnTo>
                      <a:pt x="59" y="36"/>
                    </a:lnTo>
                    <a:lnTo>
                      <a:pt x="60" y="36"/>
                    </a:lnTo>
                    <a:lnTo>
                      <a:pt x="63" y="36"/>
                    </a:lnTo>
                    <a:lnTo>
                      <a:pt x="65" y="36"/>
                    </a:lnTo>
                    <a:lnTo>
                      <a:pt x="68" y="36"/>
                    </a:lnTo>
                    <a:lnTo>
                      <a:pt x="71" y="36"/>
                    </a:lnTo>
                    <a:lnTo>
                      <a:pt x="73" y="35"/>
                    </a:lnTo>
                    <a:lnTo>
                      <a:pt x="76" y="35"/>
                    </a:lnTo>
                    <a:lnTo>
                      <a:pt x="80" y="35"/>
                    </a:lnTo>
                    <a:lnTo>
                      <a:pt x="84" y="33"/>
                    </a:lnTo>
                    <a:lnTo>
                      <a:pt x="88" y="33"/>
                    </a:lnTo>
                    <a:lnTo>
                      <a:pt x="92" y="33"/>
                    </a:lnTo>
                    <a:lnTo>
                      <a:pt x="96" y="32"/>
                    </a:lnTo>
                    <a:lnTo>
                      <a:pt x="100" y="32"/>
                    </a:lnTo>
                    <a:lnTo>
                      <a:pt x="105" y="31"/>
                    </a:lnTo>
                    <a:lnTo>
                      <a:pt x="109" y="31"/>
                    </a:lnTo>
                    <a:lnTo>
                      <a:pt x="115" y="31"/>
                    </a:lnTo>
                    <a:lnTo>
                      <a:pt x="120" y="29"/>
                    </a:lnTo>
                    <a:lnTo>
                      <a:pt x="125" y="28"/>
                    </a:lnTo>
                    <a:lnTo>
                      <a:pt x="130" y="26"/>
                    </a:lnTo>
                    <a:lnTo>
                      <a:pt x="136" y="26"/>
                    </a:lnTo>
                    <a:lnTo>
                      <a:pt x="141" y="25"/>
                    </a:lnTo>
                    <a:lnTo>
                      <a:pt x="148" y="25"/>
                    </a:lnTo>
                    <a:lnTo>
                      <a:pt x="153" y="24"/>
                    </a:lnTo>
                    <a:lnTo>
                      <a:pt x="160" y="22"/>
                    </a:lnTo>
                    <a:lnTo>
                      <a:pt x="165" y="21"/>
                    </a:lnTo>
                    <a:lnTo>
                      <a:pt x="172" y="21"/>
                    </a:lnTo>
                    <a:lnTo>
                      <a:pt x="178" y="20"/>
                    </a:lnTo>
                    <a:lnTo>
                      <a:pt x="185" y="18"/>
                    </a:lnTo>
                    <a:lnTo>
                      <a:pt x="192" y="17"/>
                    </a:lnTo>
                    <a:lnTo>
                      <a:pt x="198" y="17"/>
                    </a:lnTo>
                    <a:lnTo>
                      <a:pt x="206" y="15"/>
                    </a:lnTo>
                    <a:lnTo>
                      <a:pt x="213" y="15"/>
                    </a:lnTo>
                    <a:lnTo>
                      <a:pt x="219" y="14"/>
                    </a:lnTo>
                    <a:lnTo>
                      <a:pt x="226" y="13"/>
                    </a:lnTo>
                    <a:lnTo>
                      <a:pt x="234" y="11"/>
                    </a:lnTo>
                    <a:lnTo>
                      <a:pt x="241" y="11"/>
                    </a:lnTo>
                    <a:lnTo>
                      <a:pt x="249" y="10"/>
                    </a:lnTo>
                    <a:lnTo>
                      <a:pt x="257" y="9"/>
                    </a:lnTo>
                    <a:lnTo>
                      <a:pt x="263" y="9"/>
                    </a:lnTo>
                    <a:lnTo>
                      <a:pt x="272" y="7"/>
                    </a:lnTo>
                    <a:lnTo>
                      <a:pt x="279" y="6"/>
                    </a:lnTo>
                    <a:lnTo>
                      <a:pt x="287" y="6"/>
                    </a:lnTo>
                    <a:lnTo>
                      <a:pt x="295" y="4"/>
                    </a:lnTo>
                    <a:lnTo>
                      <a:pt x="303" y="4"/>
                    </a:lnTo>
                    <a:lnTo>
                      <a:pt x="311" y="3"/>
                    </a:lnTo>
                    <a:lnTo>
                      <a:pt x="319" y="3"/>
                    </a:lnTo>
                    <a:lnTo>
                      <a:pt x="327" y="3"/>
                    </a:lnTo>
                    <a:lnTo>
                      <a:pt x="336" y="3"/>
                    </a:lnTo>
                    <a:lnTo>
                      <a:pt x="344" y="2"/>
                    </a:lnTo>
                    <a:lnTo>
                      <a:pt x="352" y="2"/>
                    </a:lnTo>
                    <a:lnTo>
                      <a:pt x="360" y="0"/>
                    </a:lnTo>
                    <a:lnTo>
                      <a:pt x="368" y="0"/>
                    </a:lnTo>
                    <a:lnTo>
                      <a:pt x="376" y="0"/>
                    </a:lnTo>
                    <a:lnTo>
                      <a:pt x="385" y="0"/>
                    </a:lnTo>
                    <a:lnTo>
                      <a:pt x="393" y="0"/>
                    </a:lnTo>
                    <a:lnTo>
                      <a:pt x="401" y="0"/>
                    </a:lnTo>
                    <a:lnTo>
                      <a:pt x="410" y="0"/>
                    </a:lnTo>
                    <a:lnTo>
                      <a:pt x="418" y="0"/>
                    </a:lnTo>
                    <a:lnTo>
                      <a:pt x="426" y="0"/>
                    </a:lnTo>
                    <a:lnTo>
                      <a:pt x="436" y="2"/>
                    </a:lnTo>
                    <a:lnTo>
                      <a:pt x="444" y="2"/>
                    </a:lnTo>
                    <a:lnTo>
                      <a:pt x="452" y="2"/>
                    </a:lnTo>
                    <a:lnTo>
                      <a:pt x="460" y="3"/>
                    </a:lnTo>
                    <a:lnTo>
                      <a:pt x="469" y="4"/>
                    </a:lnTo>
                    <a:lnTo>
                      <a:pt x="469" y="4"/>
                    </a:lnTo>
                    <a:lnTo>
                      <a:pt x="473" y="7"/>
                    </a:lnTo>
                    <a:lnTo>
                      <a:pt x="475" y="10"/>
                    </a:lnTo>
                    <a:lnTo>
                      <a:pt x="479" y="15"/>
                    </a:lnTo>
                    <a:lnTo>
                      <a:pt x="482" y="20"/>
                    </a:lnTo>
                    <a:lnTo>
                      <a:pt x="483" y="25"/>
                    </a:lnTo>
                    <a:lnTo>
                      <a:pt x="482" y="26"/>
                    </a:lnTo>
                    <a:lnTo>
                      <a:pt x="482" y="29"/>
                    </a:lnTo>
                    <a:lnTo>
                      <a:pt x="479" y="31"/>
                    </a:lnTo>
                    <a:lnTo>
                      <a:pt x="478" y="33"/>
                    </a:lnTo>
                    <a:lnTo>
                      <a:pt x="477" y="32"/>
                    </a:lnTo>
                    <a:lnTo>
                      <a:pt x="475" y="32"/>
                    </a:lnTo>
                    <a:lnTo>
                      <a:pt x="471" y="32"/>
                    </a:lnTo>
                    <a:lnTo>
                      <a:pt x="468" y="32"/>
                    </a:lnTo>
                    <a:lnTo>
                      <a:pt x="465" y="32"/>
                    </a:lnTo>
                    <a:lnTo>
                      <a:pt x="462" y="32"/>
                    </a:lnTo>
                    <a:lnTo>
                      <a:pt x="460" y="32"/>
                    </a:lnTo>
                    <a:lnTo>
                      <a:pt x="456" y="32"/>
                    </a:lnTo>
                    <a:lnTo>
                      <a:pt x="453" y="32"/>
                    </a:lnTo>
                    <a:lnTo>
                      <a:pt x="449" y="32"/>
                    </a:lnTo>
                    <a:lnTo>
                      <a:pt x="445" y="32"/>
                    </a:lnTo>
                    <a:lnTo>
                      <a:pt x="441" y="33"/>
                    </a:lnTo>
                    <a:lnTo>
                      <a:pt x="436" y="33"/>
                    </a:lnTo>
                    <a:lnTo>
                      <a:pt x="432" y="33"/>
                    </a:lnTo>
                    <a:lnTo>
                      <a:pt x="428" y="33"/>
                    </a:lnTo>
                    <a:lnTo>
                      <a:pt x="422" y="33"/>
                    </a:lnTo>
                    <a:lnTo>
                      <a:pt x="417" y="33"/>
                    </a:lnTo>
                    <a:lnTo>
                      <a:pt x="412" y="33"/>
                    </a:lnTo>
                    <a:lnTo>
                      <a:pt x="406" y="33"/>
                    </a:lnTo>
                    <a:lnTo>
                      <a:pt x="401" y="33"/>
                    </a:lnTo>
                    <a:lnTo>
                      <a:pt x="396" y="33"/>
                    </a:lnTo>
                    <a:lnTo>
                      <a:pt x="389" y="33"/>
                    </a:lnTo>
                    <a:lnTo>
                      <a:pt x="384" y="33"/>
                    </a:lnTo>
                    <a:lnTo>
                      <a:pt x="377" y="33"/>
                    </a:lnTo>
                    <a:lnTo>
                      <a:pt x="372" y="33"/>
                    </a:lnTo>
                    <a:lnTo>
                      <a:pt x="365" y="33"/>
                    </a:lnTo>
                    <a:lnTo>
                      <a:pt x="359" y="33"/>
                    </a:lnTo>
                    <a:lnTo>
                      <a:pt x="353" y="35"/>
                    </a:lnTo>
                    <a:lnTo>
                      <a:pt x="345" y="35"/>
                    </a:lnTo>
                    <a:lnTo>
                      <a:pt x="339" y="35"/>
                    </a:lnTo>
                    <a:lnTo>
                      <a:pt x="332" y="35"/>
                    </a:lnTo>
                    <a:lnTo>
                      <a:pt x="326" y="35"/>
                    </a:lnTo>
                    <a:lnTo>
                      <a:pt x="319" y="35"/>
                    </a:lnTo>
                    <a:lnTo>
                      <a:pt x="312" y="35"/>
                    </a:lnTo>
                    <a:lnTo>
                      <a:pt x="306" y="36"/>
                    </a:lnTo>
                    <a:lnTo>
                      <a:pt x="299" y="36"/>
                    </a:lnTo>
                    <a:lnTo>
                      <a:pt x="292" y="36"/>
                    </a:lnTo>
                    <a:lnTo>
                      <a:pt x="286" y="36"/>
                    </a:lnTo>
                    <a:lnTo>
                      <a:pt x="279" y="38"/>
                    </a:lnTo>
                    <a:lnTo>
                      <a:pt x="272" y="38"/>
                    </a:lnTo>
                    <a:lnTo>
                      <a:pt x="266" y="38"/>
                    </a:lnTo>
                    <a:lnTo>
                      <a:pt x="259" y="39"/>
                    </a:lnTo>
                    <a:lnTo>
                      <a:pt x="253" y="39"/>
                    </a:lnTo>
                    <a:lnTo>
                      <a:pt x="246" y="40"/>
                    </a:lnTo>
                    <a:lnTo>
                      <a:pt x="239" y="40"/>
                    </a:lnTo>
                    <a:lnTo>
                      <a:pt x="233" y="40"/>
                    </a:lnTo>
                    <a:lnTo>
                      <a:pt x="226" y="42"/>
                    </a:lnTo>
                    <a:lnTo>
                      <a:pt x="219" y="42"/>
                    </a:lnTo>
                    <a:lnTo>
                      <a:pt x="213" y="42"/>
                    </a:lnTo>
                    <a:lnTo>
                      <a:pt x="207" y="43"/>
                    </a:lnTo>
                    <a:lnTo>
                      <a:pt x="201" y="43"/>
                    </a:lnTo>
                    <a:lnTo>
                      <a:pt x="195" y="44"/>
                    </a:lnTo>
                    <a:lnTo>
                      <a:pt x="189" y="44"/>
                    </a:lnTo>
                    <a:lnTo>
                      <a:pt x="182" y="46"/>
                    </a:lnTo>
                    <a:lnTo>
                      <a:pt x="177" y="46"/>
                    </a:lnTo>
                    <a:lnTo>
                      <a:pt x="172" y="47"/>
                    </a:lnTo>
                    <a:lnTo>
                      <a:pt x="166" y="49"/>
                    </a:lnTo>
                    <a:lnTo>
                      <a:pt x="161" y="49"/>
                    </a:lnTo>
                    <a:lnTo>
                      <a:pt x="157" y="50"/>
                    </a:lnTo>
                    <a:lnTo>
                      <a:pt x="152" y="51"/>
                    </a:lnTo>
                    <a:lnTo>
                      <a:pt x="146" y="51"/>
                    </a:lnTo>
                    <a:lnTo>
                      <a:pt x="142" y="53"/>
                    </a:lnTo>
                    <a:lnTo>
                      <a:pt x="137" y="53"/>
                    </a:lnTo>
                    <a:lnTo>
                      <a:pt x="133" y="54"/>
                    </a:lnTo>
                    <a:lnTo>
                      <a:pt x="128" y="54"/>
                    </a:lnTo>
                    <a:lnTo>
                      <a:pt x="124" y="55"/>
                    </a:lnTo>
                    <a:lnTo>
                      <a:pt x="120" y="55"/>
                    </a:lnTo>
                    <a:lnTo>
                      <a:pt x="116" y="57"/>
                    </a:lnTo>
                    <a:lnTo>
                      <a:pt x="112" y="57"/>
                    </a:lnTo>
                    <a:lnTo>
                      <a:pt x="108" y="57"/>
                    </a:lnTo>
                    <a:lnTo>
                      <a:pt x="103" y="58"/>
                    </a:lnTo>
                    <a:lnTo>
                      <a:pt x="99" y="58"/>
                    </a:lnTo>
                    <a:lnTo>
                      <a:pt x="95" y="58"/>
                    </a:lnTo>
                    <a:lnTo>
                      <a:pt x="92" y="60"/>
                    </a:lnTo>
                    <a:lnTo>
                      <a:pt x="88" y="60"/>
                    </a:lnTo>
                    <a:lnTo>
                      <a:pt x="84" y="60"/>
                    </a:lnTo>
                    <a:lnTo>
                      <a:pt x="80" y="60"/>
                    </a:lnTo>
                    <a:lnTo>
                      <a:pt x="77" y="60"/>
                    </a:lnTo>
                    <a:lnTo>
                      <a:pt x="73" y="60"/>
                    </a:lnTo>
                    <a:lnTo>
                      <a:pt x="71" y="61"/>
                    </a:lnTo>
                    <a:lnTo>
                      <a:pt x="67" y="61"/>
                    </a:lnTo>
                    <a:lnTo>
                      <a:pt x="64" y="61"/>
                    </a:lnTo>
                    <a:lnTo>
                      <a:pt x="61" y="61"/>
                    </a:lnTo>
                    <a:lnTo>
                      <a:pt x="59" y="61"/>
                    </a:lnTo>
                    <a:lnTo>
                      <a:pt x="55" y="60"/>
                    </a:lnTo>
                    <a:lnTo>
                      <a:pt x="52" y="60"/>
                    </a:lnTo>
                    <a:lnTo>
                      <a:pt x="50" y="60"/>
                    </a:lnTo>
                    <a:lnTo>
                      <a:pt x="47" y="60"/>
                    </a:lnTo>
                    <a:lnTo>
                      <a:pt x="44" y="60"/>
                    </a:lnTo>
                    <a:lnTo>
                      <a:pt x="42" y="60"/>
                    </a:lnTo>
                    <a:lnTo>
                      <a:pt x="39" y="60"/>
                    </a:lnTo>
                    <a:lnTo>
                      <a:pt x="38" y="60"/>
                    </a:lnTo>
                    <a:lnTo>
                      <a:pt x="32" y="58"/>
                    </a:lnTo>
                    <a:lnTo>
                      <a:pt x="28" y="57"/>
                    </a:lnTo>
                    <a:lnTo>
                      <a:pt x="24" y="57"/>
                    </a:lnTo>
                    <a:lnTo>
                      <a:pt x="20" y="55"/>
                    </a:lnTo>
                    <a:lnTo>
                      <a:pt x="16" y="54"/>
                    </a:lnTo>
                    <a:lnTo>
                      <a:pt x="14" y="53"/>
                    </a:lnTo>
                    <a:lnTo>
                      <a:pt x="11" y="51"/>
                    </a:lnTo>
                    <a:lnTo>
                      <a:pt x="10" y="51"/>
                    </a:lnTo>
                    <a:lnTo>
                      <a:pt x="4" y="47"/>
                    </a:lnTo>
                    <a:lnTo>
                      <a:pt x="2" y="44"/>
                    </a:lnTo>
                    <a:lnTo>
                      <a:pt x="0" y="42"/>
                    </a:lnTo>
                    <a:lnTo>
                      <a:pt x="0" y="38"/>
                    </a:lnTo>
                    <a:lnTo>
                      <a:pt x="0" y="33"/>
                    </a:lnTo>
                    <a:lnTo>
                      <a:pt x="2" y="29"/>
                    </a:lnTo>
                    <a:lnTo>
                      <a:pt x="3" y="26"/>
                    </a:lnTo>
                    <a:lnTo>
                      <a:pt x="6" y="24"/>
                    </a:lnTo>
                    <a:lnTo>
                      <a:pt x="8" y="20"/>
                    </a:lnTo>
                    <a:lnTo>
                      <a:pt x="11" y="17"/>
                    </a:lnTo>
                    <a:lnTo>
                      <a:pt x="15" y="14"/>
                    </a:lnTo>
                    <a:lnTo>
                      <a:pt x="18" y="11"/>
                    </a:lnTo>
                    <a:lnTo>
                      <a:pt x="22" y="9"/>
                    </a:lnTo>
                    <a:lnTo>
                      <a:pt x="24" y="7"/>
                    </a:lnTo>
                    <a:lnTo>
                      <a:pt x="27" y="6"/>
                    </a:lnTo>
                    <a:lnTo>
                      <a:pt x="31" y="4"/>
                    </a:lnTo>
                    <a:lnTo>
                      <a:pt x="47" y="2"/>
                    </a:lnTo>
                    <a:lnTo>
                      <a:pt x="53" y="4"/>
                    </a:lnTo>
                    <a:lnTo>
                      <a:pt x="53" y="4"/>
                    </a:lnTo>
                    <a:close/>
                  </a:path>
                </a:pathLst>
              </a:custGeom>
              <a:solidFill>
                <a:srgbClr val="1A1A1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HN"/>
              </a:p>
            </p:txBody>
          </p:sp>
          <p:sp>
            <p:nvSpPr>
              <p:cNvPr id="54" name="Freeform 34"/>
              <p:cNvSpPr>
                <a:spLocks/>
              </p:cNvSpPr>
              <p:nvPr/>
            </p:nvSpPr>
            <p:spPr bwMode="auto">
              <a:xfrm>
                <a:off x="7867650" y="3081338"/>
                <a:ext cx="377825" cy="73025"/>
              </a:xfrm>
              <a:custGeom>
                <a:avLst/>
                <a:gdLst/>
                <a:ahLst/>
                <a:cxnLst>
                  <a:cxn ang="0">
                    <a:pos x="1" y="46"/>
                  </a:cxn>
                  <a:cxn ang="0">
                    <a:pos x="9" y="43"/>
                  </a:cxn>
                  <a:cxn ang="0">
                    <a:pos x="17" y="42"/>
                  </a:cxn>
                  <a:cxn ang="0">
                    <a:pos x="27" y="39"/>
                  </a:cxn>
                  <a:cxn ang="0">
                    <a:pos x="37" y="36"/>
                  </a:cxn>
                  <a:cxn ang="0">
                    <a:pos x="49" y="33"/>
                  </a:cxn>
                  <a:cxn ang="0">
                    <a:pos x="64" y="31"/>
                  </a:cxn>
                  <a:cxn ang="0">
                    <a:pos x="76" y="28"/>
                  </a:cxn>
                  <a:cxn ang="0">
                    <a:pos x="82" y="27"/>
                  </a:cxn>
                  <a:cxn ang="0">
                    <a:pos x="90" y="24"/>
                  </a:cxn>
                  <a:cxn ang="0">
                    <a:pos x="98" y="22"/>
                  </a:cxn>
                  <a:cxn ang="0">
                    <a:pos x="108" y="21"/>
                  </a:cxn>
                  <a:cxn ang="0">
                    <a:pos x="121" y="18"/>
                  </a:cxn>
                  <a:cxn ang="0">
                    <a:pos x="133" y="16"/>
                  </a:cxn>
                  <a:cxn ang="0">
                    <a:pos x="146" y="13"/>
                  </a:cxn>
                  <a:cxn ang="0">
                    <a:pos x="159" y="10"/>
                  </a:cxn>
                  <a:cxn ang="0">
                    <a:pos x="173" y="9"/>
                  </a:cxn>
                  <a:cxn ang="0">
                    <a:pos x="185" y="6"/>
                  </a:cxn>
                  <a:cxn ang="0">
                    <a:pos x="196" y="4"/>
                  </a:cxn>
                  <a:cxn ang="0">
                    <a:pos x="208" y="3"/>
                  </a:cxn>
                  <a:cxn ang="0">
                    <a:pos x="222" y="2"/>
                  </a:cxn>
                  <a:cxn ang="0">
                    <a:pos x="232" y="0"/>
                  </a:cxn>
                  <a:cxn ang="0">
                    <a:pos x="238" y="3"/>
                  </a:cxn>
                  <a:cxn ang="0">
                    <a:pos x="236" y="10"/>
                  </a:cxn>
                  <a:cxn ang="0">
                    <a:pos x="230" y="16"/>
                  </a:cxn>
                  <a:cxn ang="0">
                    <a:pos x="222" y="16"/>
                  </a:cxn>
                  <a:cxn ang="0">
                    <a:pos x="210" y="17"/>
                  </a:cxn>
                  <a:cxn ang="0">
                    <a:pos x="202" y="17"/>
                  </a:cxn>
                  <a:cxn ang="0">
                    <a:pos x="192" y="18"/>
                  </a:cxn>
                  <a:cxn ang="0">
                    <a:pos x="182" y="20"/>
                  </a:cxn>
                  <a:cxn ang="0">
                    <a:pos x="171" y="22"/>
                  </a:cxn>
                  <a:cxn ang="0">
                    <a:pos x="159" y="24"/>
                  </a:cxn>
                  <a:cxn ang="0">
                    <a:pos x="146" y="25"/>
                  </a:cxn>
                  <a:cxn ang="0">
                    <a:pos x="134" y="28"/>
                  </a:cxn>
                  <a:cxn ang="0">
                    <a:pos x="122" y="29"/>
                  </a:cxn>
                  <a:cxn ang="0">
                    <a:pos x="108" y="31"/>
                  </a:cxn>
                  <a:cxn ang="0">
                    <a:pos x="96" y="33"/>
                  </a:cxn>
                  <a:cxn ang="0">
                    <a:pos x="84" y="35"/>
                  </a:cxn>
                  <a:cxn ang="0">
                    <a:pos x="73" y="38"/>
                  </a:cxn>
                  <a:cxn ang="0">
                    <a:pos x="62" y="39"/>
                  </a:cxn>
                  <a:cxn ang="0">
                    <a:pos x="54" y="40"/>
                  </a:cxn>
                  <a:cxn ang="0">
                    <a:pos x="44" y="42"/>
                  </a:cxn>
                  <a:cxn ang="0">
                    <a:pos x="35" y="43"/>
                  </a:cxn>
                  <a:cxn ang="0">
                    <a:pos x="0" y="46"/>
                  </a:cxn>
                </a:cxnLst>
                <a:rect l="0" t="0" r="r" b="b"/>
                <a:pathLst>
                  <a:path w="238" h="46">
                    <a:moveTo>
                      <a:pt x="0" y="46"/>
                    </a:moveTo>
                    <a:lnTo>
                      <a:pt x="0" y="46"/>
                    </a:lnTo>
                    <a:lnTo>
                      <a:pt x="1" y="46"/>
                    </a:lnTo>
                    <a:lnTo>
                      <a:pt x="4" y="44"/>
                    </a:lnTo>
                    <a:lnTo>
                      <a:pt x="8" y="44"/>
                    </a:lnTo>
                    <a:lnTo>
                      <a:pt x="9" y="43"/>
                    </a:lnTo>
                    <a:lnTo>
                      <a:pt x="12" y="43"/>
                    </a:lnTo>
                    <a:lnTo>
                      <a:pt x="15" y="42"/>
                    </a:lnTo>
                    <a:lnTo>
                      <a:pt x="17" y="42"/>
                    </a:lnTo>
                    <a:lnTo>
                      <a:pt x="20" y="40"/>
                    </a:lnTo>
                    <a:lnTo>
                      <a:pt x="23" y="40"/>
                    </a:lnTo>
                    <a:lnTo>
                      <a:pt x="27" y="39"/>
                    </a:lnTo>
                    <a:lnTo>
                      <a:pt x="31" y="39"/>
                    </a:lnTo>
                    <a:lnTo>
                      <a:pt x="33" y="38"/>
                    </a:lnTo>
                    <a:lnTo>
                      <a:pt x="37" y="36"/>
                    </a:lnTo>
                    <a:lnTo>
                      <a:pt x="41" y="35"/>
                    </a:lnTo>
                    <a:lnTo>
                      <a:pt x="45" y="35"/>
                    </a:lnTo>
                    <a:lnTo>
                      <a:pt x="49" y="33"/>
                    </a:lnTo>
                    <a:lnTo>
                      <a:pt x="54" y="32"/>
                    </a:lnTo>
                    <a:lnTo>
                      <a:pt x="58" y="31"/>
                    </a:lnTo>
                    <a:lnTo>
                      <a:pt x="64" y="31"/>
                    </a:lnTo>
                    <a:lnTo>
                      <a:pt x="68" y="29"/>
                    </a:lnTo>
                    <a:lnTo>
                      <a:pt x="73" y="28"/>
                    </a:lnTo>
                    <a:lnTo>
                      <a:pt x="76" y="28"/>
                    </a:lnTo>
                    <a:lnTo>
                      <a:pt x="77" y="27"/>
                    </a:lnTo>
                    <a:lnTo>
                      <a:pt x="80" y="27"/>
                    </a:lnTo>
                    <a:lnTo>
                      <a:pt x="82" y="27"/>
                    </a:lnTo>
                    <a:lnTo>
                      <a:pt x="85" y="25"/>
                    </a:lnTo>
                    <a:lnTo>
                      <a:pt x="88" y="25"/>
                    </a:lnTo>
                    <a:lnTo>
                      <a:pt x="90" y="24"/>
                    </a:lnTo>
                    <a:lnTo>
                      <a:pt x="93" y="24"/>
                    </a:lnTo>
                    <a:lnTo>
                      <a:pt x="96" y="22"/>
                    </a:lnTo>
                    <a:lnTo>
                      <a:pt x="98" y="22"/>
                    </a:lnTo>
                    <a:lnTo>
                      <a:pt x="101" y="22"/>
                    </a:lnTo>
                    <a:lnTo>
                      <a:pt x="104" y="22"/>
                    </a:lnTo>
                    <a:lnTo>
                      <a:pt x="108" y="21"/>
                    </a:lnTo>
                    <a:lnTo>
                      <a:pt x="113" y="20"/>
                    </a:lnTo>
                    <a:lnTo>
                      <a:pt x="117" y="18"/>
                    </a:lnTo>
                    <a:lnTo>
                      <a:pt x="121" y="18"/>
                    </a:lnTo>
                    <a:lnTo>
                      <a:pt x="125" y="17"/>
                    </a:lnTo>
                    <a:lnTo>
                      <a:pt x="129" y="17"/>
                    </a:lnTo>
                    <a:lnTo>
                      <a:pt x="133" y="16"/>
                    </a:lnTo>
                    <a:lnTo>
                      <a:pt x="138" y="16"/>
                    </a:lnTo>
                    <a:lnTo>
                      <a:pt x="142" y="14"/>
                    </a:lnTo>
                    <a:lnTo>
                      <a:pt x="146" y="13"/>
                    </a:lnTo>
                    <a:lnTo>
                      <a:pt x="150" y="11"/>
                    </a:lnTo>
                    <a:lnTo>
                      <a:pt x="155" y="11"/>
                    </a:lnTo>
                    <a:lnTo>
                      <a:pt x="159" y="10"/>
                    </a:lnTo>
                    <a:lnTo>
                      <a:pt x="163" y="10"/>
                    </a:lnTo>
                    <a:lnTo>
                      <a:pt x="167" y="9"/>
                    </a:lnTo>
                    <a:lnTo>
                      <a:pt x="173" y="9"/>
                    </a:lnTo>
                    <a:lnTo>
                      <a:pt x="177" y="7"/>
                    </a:lnTo>
                    <a:lnTo>
                      <a:pt x="181" y="7"/>
                    </a:lnTo>
                    <a:lnTo>
                      <a:pt x="185" y="6"/>
                    </a:lnTo>
                    <a:lnTo>
                      <a:pt x="188" y="6"/>
                    </a:lnTo>
                    <a:lnTo>
                      <a:pt x="192" y="4"/>
                    </a:lnTo>
                    <a:lnTo>
                      <a:pt x="196" y="4"/>
                    </a:lnTo>
                    <a:lnTo>
                      <a:pt x="200" y="3"/>
                    </a:lnTo>
                    <a:lnTo>
                      <a:pt x="206" y="3"/>
                    </a:lnTo>
                    <a:lnTo>
                      <a:pt x="208" y="3"/>
                    </a:lnTo>
                    <a:lnTo>
                      <a:pt x="212" y="2"/>
                    </a:lnTo>
                    <a:lnTo>
                      <a:pt x="218" y="2"/>
                    </a:lnTo>
                    <a:lnTo>
                      <a:pt x="222" y="2"/>
                    </a:lnTo>
                    <a:lnTo>
                      <a:pt x="224" y="0"/>
                    </a:lnTo>
                    <a:lnTo>
                      <a:pt x="228" y="0"/>
                    </a:lnTo>
                    <a:lnTo>
                      <a:pt x="232" y="0"/>
                    </a:lnTo>
                    <a:lnTo>
                      <a:pt x="238" y="0"/>
                    </a:lnTo>
                    <a:lnTo>
                      <a:pt x="238" y="0"/>
                    </a:lnTo>
                    <a:lnTo>
                      <a:pt x="238" y="3"/>
                    </a:lnTo>
                    <a:lnTo>
                      <a:pt x="238" y="4"/>
                    </a:lnTo>
                    <a:lnTo>
                      <a:pt x="238" y="7"/>
                    </a:lnTo>
                    <a:lnTo>
                      <a:pt x="236" y="10"/>
                    </a:lnTo>
                    <a:lnTo>
                      <a:pt x="234" y="13"/>
                    </a:lnTo>
                    <a:lnTo>
                      <a:pt x="231" y="14"/>
                    </a:lnTo>
                    <a:lnTo>
                      <a:pt x="230" y="16"/>
                    </a:lnTo>
                    <a:lnTo>
                      <a:pt x="227" y="16"/>
                    </a:lnTo>
                    <a:lnTo>
                      <a:pt x="224" y="16"/>
                    </a:lnTo>
                    <a:lnTo>
                      <a:pt x="222" y="16"/>
                    </a:lnTo>
                    <a:lnTo>
                      <a:pt x="219" y="16"/>
                    </a:lnTo>
                    <a:lnTo>
                      <a:pt x="215" y="16"/>
                    </a:lnTo>
                    <a:lnTo>
                      <a:pt x="210" y="17"/>
                    </a:lnTo>
                    <a:lnTo>
                      <a:pt x="207" y="17"/>
                    </a:lnTo>
                    <a:lnTo>
                      <a:pt x="204" y="17"/>
                    </a:lnTo>
                    <a:lnTo>
                      <a:pt x="202" y="17"/>
                    </a:lnTo>
                    <a:lnTo>
                      <a:pt x="199" y="18"/>
                    </a:lnTo>
                    <a:lnTo>
                      <a:pt x="196" y="18"/>
                    </a:lnTo>
                    <a:lnTo>
                      <a:pt x="192" y="18"/>
                    </a:lnTo>
                    <a:lnTo>
                      <a:pt x="190" y="20"/>
                    </a:lnTo>
                    <a:lnTo>
                      <a:pt x="186" y="20"/>
                    </a:lnTo>
                    <a:lnTo>
                      <a:pt x="182" y="20"/>
                    </a:lnTo>
                    <a:lnTo>
                      <a:pt x="179" y="21"/>
                    </a:lnTo>
                    <a:lnTo>
                      <a:pt x="175" y="21"/>
                    </a:lnTo>
                    <a:lnTo>
                      <a:pt x="171" y="22"/>
                    </a:lnTo>
                    <a:lnTo>
                      <a:pt x="167" y="22"/>
                    </a:lnTo>
                    <a:lnTo>
                      <a:pt x="163" y="22"/>
                    </a:lnTo>
                    <a:lnTo>
                      <a:pt x="159" y="24"/>
                    </a:lnTo>
                    <a:lnTo>
                      <a:pt x="155" y="24"/>
                    </a:lnTo>
                    <a:lnTo>
                      <a:pt x="150" y="25"/>
                    </a:lnTo>
                    <a:lnTo>
                      <a:pt x="146" y="25"/>
                    </a:lnTo>
                    <a:lnTo>
                      <a:pt x="142" y="27"/>
                    </a:lnTo>
                    <a:lnTo>
                      <a:pt x="138" y="27"/>
                    </a:lnTo>
                    <a:lnTo>
                      <a:pt x="134" y="28"/>
                    </a:lnTo>
                    <a:lnTo>
                      <a:pt x="130" y="28"/>
                    </a:lnTo>
                    <a:lnTo>
                      <a:pt x="126" y="29"/>
                    </a:lnTo>
                    <a:lnTo>
                      <a:pt x="122" y="29"/>
                    </a:lnTo>
                    <a:lnTo>
                      <a:pt x="117" y="29"/>
                    </a:lnTo>
                    <a:lnTo>
                      <a:pt x="113" y="31"/>
                    </a:lnTo>
                    <a:lnTo>
                      <a:pt x="108" y="31"/>
                    </a:lnTo>
                    <a:lnTo>
                      <a:pt x="104" y="32"/>
                    </a:lnTo>
                    <a:lnTo>
                      <a:pt x="100" y="32"/>
                    </a:lnTo>
                    <a:lnTo>
                      <a:pt x="96" y="33"/>
                    </a:lnTo>
                    <a:lnTo>
                      <a:pt x="92" y="33"/>
                    </a:lnTo>
                    <a:lnTo>
                      <a:pt x="88" y="35"/>
                    </a:lnTo>
                    <a:lnTo>
                      <a:pt x="84" y="35"/>
                    </a:lnTo>
                    <a:lnTo>
                      <a:pt x="80" y="36"/>
                    </a:lnTo>
                    <a:lnTo>
                      <a:pt x="77" y="36"/>
                    </a:lnTo>
                    <a:lnTo>
                      <a:pt x="73" y="38"/>
                    </a:lnTo>
                    <a:lnTo>
                      <a:pt x="69" y="38"/>
                    </a:lnTo>
                    <a:lnTo>
                      <a:pt x="66" y="38"/>
                    </a:lnTo>
                    <a:lnTo>
                      <a:pt x="62" y="39"/>
                    </a:lnTo>
                    <a:lnTo>
                      <a:pt x="60" y="39"/>
                    </a:lnTo>
                    <a:lnTo>
                      <a:pt x="57" y="39"/>
                    </a:lnTo>
                    <a:lnTo>
                      <a:pt x="54" y="40"/>
                    </a:lnTo>
                    <a:lnTo>
                      <a:pt x="52" y="40"/>
                    </a:lnTo>
                    <a:lnTo>
                      <a:pt x="48" y="40"/>
                    </a:lnTo>
                    <a:lnTo>
                      <a:pt x="44" y="42"/>
                    </a:lnTo>
                    <a:lnTo>
                      <a:pt x="40" y="43"/>
                    </a:lnTo>
                    <a:lnTo>
                      <a:pt x="37" y="43"/>
                    </a:lnTo>
                    <a:lnTo>
                      <a:pt x="35" y="43"/>
                    </a:lnTo>
                    <a:lnTo>
                      <a:pt x="33" y="43"/>
                    </a:lnTo>
                    <a:lnTo>
                      <a:pt x="33" y="44"/>
                    </a:lnTo>
                    <a:lnTo>
                      <a:pt x="0" y="46"/>
                    </a:lnTo>
                    <a:lnTo>
                      <a:pt x="0" y="46"/>
                    </a:lnTo>
                    <a:close/>
                  </a:path>
                </a:pathLst>
              </a:custGeom>
              <a:solidFill>
                <a:srgbClr val="1A1A1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HN"/>
              </a:p>
            </p:txBody>
          </p:sp>
          <p:sp>
            <p:nvSpPr>
              <p:cNvPr id="55" name="Freeform 35"/>
              <p:cNvSpPr>
                <a:spLocks/>
              </p:cNvSpPr>
              <p:nvPr/>
            </p:nvSpPr>
            <p:spPr bwMode="auto">
              <a:xfrm>
                <a:off x="8255000" y="2957513"/>
                <a:ext cx="312738" cy="157163"/>
              </a:xfrm>
              <a:custGeom>
                <a:avLst/>
                <a:gdLst/>
                <a:ahLst/>
                <a:cxnLst>
                  <a:cxn ang="0">
                    <a:pos x="2" y="95"/>
                  </a:cxn>
                  <a:cxn ang="0">
                    <a:pos x="7" y="87"/>
                  </a:cxn>
                  <a:cxn ang="0">
                    <a:pos x="17" y="74"/>
                  </a:cxn>
                  <a:cxn ang="0">
                    <a:pos x="23" y="66"/>
                  </a:cxn>
                  <a:cxn ang="0">
                    <a:pos x="27" y="56"/>
                  </a:cxn>
                  <a:cxn ang="0">
                    <a:pos x="32" y="47"/>
                  </a:cxn>
                  <a:cxn ang="0">
                    <a:pos x="36" y="37"/>
                  </a:cxn>
                  <a:cxn ang="0">
                    <a:pos x="39" y="26"/>
                  </a:cxn>
                  <a:cxn ang="0">
                    <a:pos x="45" y="23"/>
                  </a:cxn>
                  <a:cxn ang="0">
                    <a:pos x="55" y="23"/>
                  </a:cxn>
                  <a:cxn ang="0">
                    <a:pos x="64" y="23"/>
                  </a:cxn>
                  <a:cxn ang="0">
                    <a:pos x="72" y="23"/>
                  </a:cxn>
                  <a:cxn ang="0">
                    <a:pos x="80" y="23"/>
                  </a:cxn>
                  <a:cxn ang="0">
                    <a:pos x="89" y="23"/>
                  </a:cxn>
                  <a:cxn ang="0">
                    <a:pos x="98" y="23"/>
                  </a:cxn>
                  <a:cxn ang="0">
                    <a:pos x="108" y="22"/>
                  </a:cxn>
                  <a:cxn ang="0">
                    <a:pos x="118" y="22"/>
                  </a:cxn>
                  <a:cxn ang="0">
                    <a:pos x="128" y="21"/>
                  </a:cxn>
                  <a:cxn ang="0">
                    <a:pos x="138" y="19"/>
                  </a:cxn>
                  <a:cxn ang="0">
                    <a:pos x="146" y="18"/>
                  </a:cxn>
                  <a:cxn ang="0">
                    <a:pos x="157" y="16"/>
                  </a:cxn>
                  <a:cxn ang="0">
                    <a:pos x="165" y="14"/>
                  </a:cxn>
                  <a:cxn ang="0">
                    <a:pos x="174" y="12"/>
                  </a:cxn>
                  <a:cxn ang="0">
                    <a:pos x="183" y="8"/>
                  </a:cxn>
                  <a:cxn ang="0">
                    <a:pos x="195" y="1"/>
                  </a:cxn>
                  <a:cxn ang="0">
                    <a:pos x="195" y="3"/>
                  </a:cxn>
                  <a:cxn ang="0">
                    <a:pos x="193" y="11"/>
                  </a:cxn>
                  <a:cxn ang="0">
                    <a:pos x="189" y="18"/>
                  </a:cxn>
                  <a:cxn ang="0">
                    <a:pos x="185" y="27"/>
                  </a:cxn>
                  <a:cxn ang="0">
                    <a:pos x="181" y="38"/>
                  </a:cxn>
                  <a:cxn ang="0">
                    <a:pos x="177" y="49"/>
                  </a:cxn>
                  <a:cxn ang="0">
                    <a:pos x="174" y="60"/>
                  </a:cxn>
                  <a:cxn ang="0">
                    <a:pos x="171" y="71"/>
                  </a:cxn>
                  <a:cxn ang="0">
                    <a:pos x="170" y="81"/>
                  </a:cxn>
                  <a:cxn ang="0">
                    <a:pos x="167" y="88"/>
                  </a:cxn>
                  <a:cxn ang="0">
                    <a:pos x="158" y="98"/>
                  </a:cxn>
                  <a:cxn ang="0">
                    <a:pos x="148" y="96"/>
                  </a:cxn>
                  <a:cxn ang="0">
                    <a:pos x="145" y="87"/>
                  </a:cxn>
                  <a:cxn ang="0">
                    <a:pos x="148" y="76"/>
                  </a:cxn>
                  <a:cxn ang="0">
                    <a:pos x="153" y="63"/>
                  </a:cxn>
                  <a:cxn ang="0">
                    <a:pos x="157" y="54"/>
                  </a:cxn>
                  <a:cxn ang="0">
                    <a:pos x="159" y="48"/>
                  </a:cxn>
                  <a:cxn ang="0">
                    <a:pos x="157" y="48"/>
                  </a:cxn>
                  <a:cxn ang="0">
                    <a:pos x="148" y="47"/>
                  </a:cxn>
                  <a:cxn ang="0">
                    <a:pos x="138" y="45"/>
                  </a:cxn>
                  <a:cxn ang="0">
                    <a:pos x="128" y="45"/>
                  </a:cxn>
                  <a:cxn ang="0">
                    <a:pos x="117" y="44"/>
                  </a:cxn>
                  <a:cxn ang="0">
                    <a:pos x="104" y="41"/>
                  </a:cxn>
                  <a:cxn ang="0">
                    <a:pos x="92" y="40"/>
                  </a:cxn>
                  <a:cxn ang="0">
                    <a:pos x="79" y="37"/>
                  </a:cxn>
                  <a:cxn ang="0">
                    <a:pos x="65" y="36"/>
                  </a:cxn>
                  <a:cxn ang="0">
                    <a:pos x="59" y="33"/>
                  </a:cxn>
                  <a:cxn ang="0">
                    <a:pos x="55" y="40"/>
                  </a:cxn>
                  <a:cxn ang="0">
                    <a:pos x="47" y="51"/>
                  </a:cxn>
                  <a:cxn ang="0">
                    <a:pos x="37" y="63"/>
                  </a:cxn>
                  <a:cxn ang="0">
                    <a:pos x="25" y="77"/>
                  </a:cxn>
                  <a:cxn ang="0">
                    <a:pos x="12" y="89"/>
                  </a:cxn>
                </a:cxnLst>
                <a:rect l="0" t="0" r="r" b="b"/>
                <a:pathLst>
                  <a:path w="197" h="99">
                    <a:moveTo>
                      <a:pt x="0" y="96"/>
                    </a:moveTo>
                    <a:lnTo>
                      <a:pt x="0" y="95"/>
                    </a:lnTo>
                    <a:lnTo>
                      <a:pt x="2" y="95"/>
                    </a:lnTo>
                    <a:lnTo>
                      <a:pt x="3" y="92"/>
                    </a:lnTo>
                    <a:lnTo>
                      <a:pt x="6" y="89"/>
                    </a:lnTo>
                    <a:lnTo>
                      <a:pt x="7" y="87"/>
                    </a:lnTo>
                    <a:lnTo>
                      <a:pt x="11" y="82"/>
                    </a:lnTo>
                    <a:lnTo>
                      <a:pt x="13" y="78"/>
                    </a:lnTo>
                    <a:lnTo>
                      <a:pt x="17" y="74"/>
                    </a:lnTo>
                    <a:lnTo>
                      <a:pt x="19" y="71"/>
                    </a:lnTo>
                    <a:lnTo>
                      <a:pt x="21" y="69"/>
                    </a:lnTo>
                    <a:lnTo>
                      <a:pt x="23" y="66"/>
                    </a:lnTo>
                    <a:lnTo>
                      <a:pt x="24" y="63"/>
                    </a:lnTo>
                    <a:lnTo>
                      <a:pt x="25" y="59"/>
                    </a:lnTo>
                    <a:lnTo>
                      <a:pt x="27" y="56"/>
                    </a:lnTo>
                    <a:lnTo>
                      <a:pt x="29" y="54"/>
                    </a:lnTo>
                    <a:lnTo>
                      <a:pt x="31" y="51"/>
                    </a:lnTo>
                    <a:lnTo>
                      <a:pt x="32" y="47"/>
                    </a:lnTo>
                    <a:lnTo>
                      <a:pt x="33" y="44"/>
                    </a:lnTo>
                    <a:lnTo>
                      <a:pt x="35" y="40"/>
                    </a:lnTo>
                    <a:lnTo>
                      <a:pt x="36" y="37"/>
                    </a:lnTo>
                    <a:lnTo>
                      <a:pt x="37" y="33"/>
                    </a:lnTo>
                    <a:lnTo>
                      <a:pt x="39" y="30"/>
                    </a:lnTo>
                    <a:lnTo>
                      <a:pt x="39" y="26"/>
                    </a:lnTo>
                    <a:lnTo>
                      <a:pt x="40" y="23"/>
                    </a:lnTo>
                    <a:lnTo>
                      <a:pt x="41" y="23"/>
                    </a:lnTo>
                    <a:lnTo>
                      <a:pt x="45" y="23"/>
                    </a:lnTo>
                    <a:lnTo>
                      <a:pt x="47" y="23"/>
                    </a:lnTo>
                    <a:lnTo>
                      <a:pt x="51" y="23"/>
                    </a:lnTo>
                    <a:lnTo>
                      <a:pt x="55" y="23"/>
                    </a:lnTo>
                    <a:lnTo>
                      <a:pt x="60" y="23"/>
                    </a:lnTo>
                    <a:lnTo>
                      <a:pt x="61" y="23"/>
                    </a:lnTo>
                    <a:lnTo>
                      <a:pt x="64" y="23"/>
                    </a:lnTo>
                    <a:lnTo>
                      <a:pt x="67" y="23"/>
                    </a:lnTo>
                    <a:lnTo>
                      <a:pt x="69" y="23"/>
                    </a:lnTo>
                    <a:lnTo>
                      <a:pt x="72" y="23"/>
                    </a:lnTo>
                    <a:lnTo>
                      <a:pt x="75" y="23"/>
                    </a:lnTo>
                    <a:lnTo>
                      <a:pt x="77" y="23"/>
                    </a:lnTo>
                    <a:lnTo>
                      <a:pt x="80" y="23"/>
                    </a:lnTo>
                    <a:lnTo>
                      <a:pt x="82" y="23"/>
                    </a:lnTo>
                    <a:lnTo>
                      <a:pt x="85" y="23"/>
                    </a:lnTo>
                    <a:lnTo>
                      <a:pt x="89" y="23"/>
                    </a:lnTo>
                    <a:lnTo>
                      <a:pt x="92" y="23"/>
                    </a:lnTo>
                    <a:lnTo>
                      <a:pt x="94" y="23"/>
                    </a:lnTo>
                    <a:lnTo>
                      <a:pt x="98" y="23"/>
                    </a:lnTo>
                    <a:lnTo>
                      <a:pt x="101" y="23"/>
                    </a:lnTo>
                    <a:lnTo>
                      <a:pt x="105" y="23"/>
                    </a:lnTo>
                    <a:lnTo>
                      <a:pt x="108" y="22"/>
                    </a:lnTo>
                    <a:lnTo>
                      <a:pt x="112" y="22"/>
                    </a:lnTo>
                    <a:lnTo>
                      <a:pt x="114" y="22"/>
                    </a:lnTo>
                    <a:lnTo>
                      <a:pt x="118" y="22"/>
                    </a:lnTo>
                    <a:lnTo>
                      <a:pt x="121" y="21"/>
                    </a:lnTo>
                    <a:lnTo>
                      <a:pt x="125" y="21"/>
                    </a:lnTo>
                    <a:lnTo>
                      <a:pt x="128" y="21"/>
                    </a:lnTo>
                    <a:lnTo>
                      <a:pt x="132" y="21"/>
                    </a:lnTo>
                    <a:lnTo>
                      <a:pt x="134" y="19"/>
                    </a:lnTo>
                    <a:lnTo>
                      <a:pt x="138" y="19"/>
                    </a:lnTo>
                    <a:lnTo>
                      <a:pt x="141" y="19"/>
                    </a:lnTo>
                    <a:lnTo>
                      <a:pt x="144" y="19"/>
                    </a:lnTo>
                    <a:lnTo>
                      <a:pt x="146" y="18"/>
                    </a:lnTo>
                    <a:lnTo>
                      <a:pt x="150" y="18"/>
                    </a:lnTo>
                    <a:lnTo>
                      <a:pt x="153" y="16"/>
                    </a:lnTo>
                    <a:lnTo>
                      <a:pt x="157" y="16"/>
                    </a:lnTo>
                    <a:lnTo>
                      <a:pt x="159" y="15"/>
                    </a:lnTo>
                    <a:lnTo>
                      <a:pt x="162" y="15"/>
                    </a:lnTo>
                    <a:lnTo>
                      <a:pt x="165" y="14"/>
                    </a:lnTo>
                    <a:lnTo>
                      <a:pt x="167" y="14"/>
                    </a:lnTo>
                    <a:lnTo>
                      <a:pt x="170" y="12"/>
                    </a:lnTo>
                    <a:lnTo>
                      <a:pt x="174" y="12"/>
                    </a:lnTo>
                    <a:lnTo>
                      <a:pt x="177" y="11"/>
                    </a:lnTo>
                    <a:lnTo>
                      <a:pt x="179" y="11"/>
                    </a:lnTo>
                    <a:lnTo>
                      <a:pt x="183" y="8"/>
                    </a:lnTo>
                    <a:lnTo>
                      <a:pt x="187" y="5"/>
                    </a:lnTo>
                    <a:lnTo>
                      <a:pt x="191" y="4"/>
                    </a:lnTo>
                    <a:lnTo>
                      <a:pt x="195" y="1"/>
                    </a:lnTo>
                    <a:lnTo>
                      <a:pt x="195" y="0"/>
                    </a:lnTo>
                    <a:lnTo>
                      <a:pt x="197" y="1"/>
                    </a:lnTo>
                    <a:lnTo>
                      <a:pt x="195" y="3"/>
                    </a:lnTo>
                    <a:lnTo>
                      <a:pt x="194" y="7"/>
                    </a:lnTo>
                    <a:lnTo>
                      <a:pt x="193" y="8"/>
                    </a:lnTo>
                    <a:lnTo>
                      <a:pt x="193" y="11"/>
                    </a:lnTo>
                    <a:lnTo>
                      <a:pt x="191" y="12"/>
                    </a:lnTo>
                    <a:lnTo>
                      <a:pt x="190" y="15"/>
                    </a:lnTo>
                    <a:lnTo>
                      <a:pt x="189" y="18"/>
                    </a:lnTo>
                    <a:lnTo>
                      <a:pt x="187" y="21"/>
                    </a:lnTo>
                    <a:lnTo>
                      <a:pt x="186" y="25"/>
                    </a:lnTo>
                    <a:lnTo>
                      <a:pt x="185" y="27"/>
                    </a:lnTo>
                    <a:lnTo>
                      <a:pt x="183" y="32"/>
                    </a:lnTo>
                    <a:lnTo>
                      <a:pt x="182" y="34"/>
                    </a:lnTo>
                    <a:lnTo>
                      <a:pt x="181" y="38"/>
                    </a:lnTo>
                    <a:lnTo>
                      <a:pt x="179" y="43"/>
                    </a:lnTo>
                    <a:lnTo>
                      <a:pt x="178" y="45"/>
                    </a:lnTo>
                    <a:lnTo>
                      <a:pt x="177" y="49"/>
                    </a:lnTo>
                    <a:lnTo>
                      <a:pt x="175" y="54"/>
                    </a:lnTo>
                    <a:lnTo>
                      <a:pt x="175" y="58"/>
                    </a:lnTo>
                    <a:lnTo>
                      <a:pt x="174" y="60"/>
                    </a:lnTo>
                    <a:lnTo>
                      <a:pt x="173" y="65"/>
                    </a:lnTo>
                    <a:lnTo>
                      <a:pt x="171" y="67"/>
                    </a:lnTo>
                    <a:lnTo>
                      <a:pt x="171" y="71"/>
                    </a:lnTo>
                    <a:lnTo>
                      <a:pt x="170" y="74"/>
                    </a:lnTo>
                    <a:lnTo>
                      <a:pt x="170" y="78"/>
                    </a:lnTo>
                    <a:lnTo>
                      <a:pt x="170" y="81"/>
                    </a:lnTo>
                    <a:lnTo>
                      <a:pt x="170" y="84"/>
                    </a:lnTo>
                    <a:lnTo>
                      <a:pt x="170" y="85"/>
                    </a:lnTo>
                    <a:lnTo>
                      <a:pt x="167" y="88"/>
                    </a:lnTo>
                    <a:lnTo>
                      <a:pt x="165" y="91"/>
                    </a:lnTo>
                    <a:lnTo>
                      <a:pt x="162" y="95"/>
                    </a:lnTo>
                    <a:lnTo>
                      <a:pt x="158" y="98"/>
                    </a:lnTo>
                    <a:lnTo>
                      <a:pt x="154" y="99"/>
                    </a:lnTo>
                    <a:lnTo>
                      <a:pt x="150" y="99"/>
                    </a:lnTo>
                    <a:lnTo>
                      <a:pt x="148" y="96"/>
                    </a:lnTo>
                    <a:lnTo>
                      <a:pt x="146" y="94"/>
                    </a:lnTo>
                    <a:lnTo>
                      <a:pt x="145" y="89"/>
                    </a:lnTo>
                    <a:lnTo>
                      <a:pt x="145" y="87"/>
                    </a:lnTo>
                    <a:lnTo>
                      <a:pt x="146" y="82"/>
                    </a:lnTo>
                    <a:lnTo>
                      <a:pt x="146" y="78"/>
                    </a:lnTo>
                    <a:lnTo>
                      <a:pt x="148" y="76"/>
                    </a:lnTo>
                    <a:lnTo>
                      <a:pt x="149" y="71"/>
                    </a:lnTo>
                    <a:lnTo>
                      <a:pt x="151" y="67"/>
                    </a:lnTo>
                    <a:lnTo>
                      <a:pt x="153" y="63"/>
                    </a:lnTo>
                    <a:lnTo>
                      <a:pt x="154" y="59"/>
                    </a:lnTo>
                    <a:lnTo>
                      <a:pt x="155" y="56"/>
                    </a:lnTo>
                    <a:lnTo>
                      <a:pt x="157" y="54"/>
                    </a:lnTo>
                    <a:lnTo>
                      <a:pt x="158" y="51"/>
                    </a:lnTo>
                    <a:lnTo>
                      <a:pt x="159" y="49"/>
                    </a:lnTo>
                    <a:lnTo>
                      <a:pt x="159" y="48"/>
                    </a:lnTo>
                    <a:lnTo>
                      <a:pt x="161" y="48"/>
                    </a:lnTo>
                    <a:lnTo>
                      <a:pt x="159" y="48"/>
                    </a:lnTo>
                    <a:lnTo>
                      <a:pt x="157" y="48"/>
                    </a:lnTo>
                    <a:lnTo>
                      <a:pt x="154" y="47"/>
                    </a:lnTo>
                    <a:lnTo>
                      <a:pt x="150" y="47"/>
                    </a:lnTo>
                    <a:lnTo>
                      <a:pt x="148" y="47"/>
                    </a:lnTo>
                    <a:lnTo>
                      <a:pt x="145" y="47"/>
                    </a:lnTo>
                    <a:lnTo>
                      <a:pt x="141" y="45"/>
                    </a:lnTo>
                    <a:lnTo>
                      <a:pt x="138" y="45"/>
                    </a:lnTo>
                    <a:lnTo>
                      <a:pt x="136" y="45"/>
                    </a:lnTo>
                    <a:lnTo>
                      <a:pt x="132" y="45"/>
                    </a:lnTo>
                    <a:lnTo>
                      <a:pt x="128" y="45"/>
                    </a:lnTo>
                    <a:lnTo>
                      <a:pt x="125" y="45"/>
                    </a:lnTo>
                    <a:lnTo>
                      <a:pt x="121" y="44"/>
                    </a:lnTo>
                    <a:lnTo>
                      <a:pt x="117" y="44"/>
                    </a:lnTo>
                    <a:lnTo>
                      <a:pt x="113" y="43"/>
                    </a:lnTo>
                    <a:lnTo>
                      <a:pt x="109" y="43"/>
                    </a:lnTo>
                    <a:lnTo>
                      <a:pt x="104" y="41"/>
                    </a:lnTo>
                    <a:lnTo>
                      <a:pt x="100" y="41"/>
                    </a:lnTo>
                    <a:lnTo>
                      <a:pt x="96" y="41"/>
                    </a:lnTo>
                    <a:lnTo>
                      <a:pt x="92" y="40"/>
                    </a:lnTo>
                    <a:lnTo>
                      <a:pt x="88" y="40"/>
                    </a:lnTo>
                    <a:lnTo>
                      <a:pt x="82" y="38"/>
                    </a:lnTo>
                    <a:lnTo>
                      <a:pt x="79" y="37"/>
                    </a:lnTo>
                    <a:lnTo>
                      <a:pt x="75" y="37"/>
                    </a:lnTo>
                    <a:lnTo>
                      <a:pt x="71" y="36"/>
                    </a:lnTo>
                    <a:lnTo>
                      <a:pt x="65" y="36"/>
                    </a:lnTo>
                    <a:lnTo>
                      <a:pt x="63" y="34"/>
                    </a:lnTo>
                    <a:lnTo>
                      <a:pt x="59" y="33"/>
                    </a:lnTo>
                    <a:lnTo>
                      <a:pt x="59" y="33"/>
                    </a:lnTo>
                    <a:lnTo>
                      <a:pt x="57" y="34"/>
                    </a:lnTo>
                    <a:lnTo>
                      <a:pt x="56" y="37"/>
                    </a:lnTo>
                    <a:lnTo>
                      <a:pt x="55" y="40"/>
                    </a:lnTo>
                    <a:lnTo>
                      <a:pt x="52" y="43"/>
                    </a:lnTo>
                    <a:lnTo>
                      <a:pt x="51" y="45"/>
                    </a:lnTo>
                    <a:lnTo>
                      <a:pt x="47" y="51"/>
                    </a:lnTo>
                    <a:lnTo>
                      <a:pt x="44" y="55"/>
                    </a:lnTo>
                    <a:lnTo>
                      <a:pt x="41" y="59"/>
                    </a:lnTo>
                    <a:lnTo>
                      <a:pt x="37" y="63"/>
                    </a:lnTo>
                    <a:lnTo>
                      <a:pt x="33" y="67"/>
                    </a:lnTo>
                    <a:lnTo>
                      <a:pt x="29" y="73"/>
                    </a:lnTo>
                    <a:lnTo>
                      <a:pt x="25" y="77"/>
                    </a:lnTo>
                    <a:lnTo>
                      <a:pt x="21" y="81"/>
                    </a:lnTo>
                    <a:lnTo>
                      <a:pt x="16" y="85"/>
                    </a:lnTo>
                    <a:lnTo>
                      <a:pt x="12" y="89"/>
                    </a:lnTo>
                    <a:lnTo>
                      <a:pt x="0" y="96"/>
                    </a:lnTo>
                    <a:lnTo>
                      <a:pt x="0" y="96"/>
                    </a:lnTo>
                    <a:close/>
                  </a:path>
                </a:pathLst>
              </a:custGeom>
              <a:solidFill>
                <a:srgbClr val="1A1A1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HN"/>
              </a:p>
            </p:txBody>
          </p:sp>
          <p:sp>
            <p:nvSpPr>
              <p:cNvPr id="56" name="Freeform 36"/>
              <p:cNvSpPr>
                <a:spLocks/>
              </p:cNvSpPr>
              <p:nvPr/>
            </p:nvSpPr>
            <p:spPr bwMode="auto">
              <a:xfrm>
                <a:off x="8397875" y="2894013"/>
                <a:ext cx="328613" cy="179388"/>
              </a:xfrm>
              <a:custGeom>
                <a:avLst/>
                <a:gdLst/>
                <a:ahLst/>
                <a:cxnLst>
                  <a:cxn ang="0">
                    <a:pos x="6" y="66"/>
                  </a:cxn>
                  <a:cxn ang="0">
                    <a:pos x="10" y="59"/>
                  </a:cxn>
                  <a:cxn ang="0">
                    <a:pos x="14" y="49"/>
                  </a:cxn>
                  <a:cxn ang="0">
                    <a:pos x="19" y="38"/>
                  </a:cxn>
                  <a:cxn ang="0">
                    <a:pos x="23" y="27"/>
                  </a:cxn>
                  <a:cxn ang="0">
                    <a:pos x="27" y="26"/>
                  </a:cxn>
                  <a:cxn ang="0">
                    <a:pos x="34" y="26"/>
                  </a:cxn>
                  <a:cxn ang="0">
                    <a:pos x="44" y="26"/>
                  </a:cxn>
                  <a:cxn ang="0">
                    <a:pos x="56" y="25"/>
                  </a:cxn>
                  <a:cxn ang="0">
                    <a:pos x="64" y="25"/>
                  </a:cxn>
                  <a:cxn ang="0">
                    <a:pos x="72" y="23"/>
                  </a:cxn>
                  <a:cxn ang="0">
                    <a:pos x="80" y="22"/>
                  </a:cxn>
                  <a:cxn ang="0">
                    <a:pos x="89" y="21"/>
                  </a:cxn>
                  <a:cxn ang="0">
                    <a:pos x="99" y="19"/>
                  </a:cxn>
                  <a:cxn ang="0">
                    <a:pos x="109" y="18"/>
                  </a:cxn>
                  <a:cxn ang="0">
                    <a:pos x="120" y="16"/>
                  </a:cxn>
                  <a:cxn ang="0">
                    <a:pos x="131" y="14"/>
                  </a:cxn>
                  <a:cxn ang="0">
                    <a:pos x="142" y="11"/>
                  </a:cxn>
                  <a:cxn ang="0">
                    <a:pos x="154" y="8"/>
                  </a:cxn>
                  <a:cxn ang="0">
                    <a:pos x="166" y="5"/>
                  </a:cxn>
                  <a:cxn ang="0">
                    <a:pos x="178" y="3"/>
                  </a:cxn>
                  <a:cxn ang="0">
                    <a:pos x="182" y="1"/>
                  </a:cxn>
                  <a:cxn ang="0">
                    <a:pos x="193" y="0"/>
                  </a:cxn>
                  <a:cxn ang="0">
                    <a:pos x="202" y="0"/>
                  </a:cxn>
                  <a:cxn ang="0">
                    <a:pos x="207" y="7"/>
                  </a:cxn>
                  <a:cxn ang="0">
                    <a:pos x="203" y="18"/>
                  </a:cxn>
                  <a:cxn ang="0">
                    <a:pos x="197" y="29"/>
                  </a:cxn>
                  <a:cxn ang="0">
                    <a:pos x="189" y="38"/>
                  </a:cxn>
                  <a:cxn ang="0">
                    <a:pos x="181" y="48"/>
                  </a:cxn>
                  <a:cxn ang="0">
                    <a:pos x="173" y="59"/>
                  </a:cxn>
                  <a:cxn ang="0">
                    <a:pos x="162" y="74"/>
                  </a:cxn>
                  <a:cxn ang="0">
                    <a:pos x="153" y="87"/>
                  </a:cxn>
                  <a:cxn ang="0">
                    <a:pos x="148" y="96"/>
                  </a:cxn>
                  <a:cxn ang="0">
                    <a:pos x="144" y="105"/>
                  </a:cxn>
                  <a:cxn ang="0">
                    <a:pos x="141" y="113"/>
                  </a:cxn>
                  <a:cxn ang="0">
                    <a:pos x="140" y="105"/>
                  </a:cxn>
                  <a:cxn ang="0">
                    <a:pos x="141" y="94"/>
                  </a:cxn>
                  <a:cxn ang="0">
                    <a:pos x="142" y="84"/>
                  </a:cxn>
                  <a:cxn ang="0">
                    <a:pos x="144" y="76"/>
                  </a:cxn>
                  <a:cxn ang="0">
                    <a:pos x="148" y="65"/>
                  </a:cxn>
                  <a:cxn ang="0">
                    <a:pos x="153" y="54"/>
                  </a:cxn>
                  <a:cxn ang="0">
                    <a:pos x="160" y="40"/>
                  </a:cxn>
                  <a:cxn ang="0">
                    <a:pos x="158" y="36"/>
                  </a:cxn>
                  <a:cxn ang="0">
                    <a:pos x="152" y="36"/>
                  </a:cxn>
                  <a:cxn ang="0">
                    <a:pos x="144" y="37"/>
                  </a:cxn>
                  <a:cxn ang="0">
                    <a:pos x="132" y="37"/>
                  </a:cxn>
                  <a:cxn ang="0">
                    <a:pos x="119" y="38"/>
                  </a:cxn>
                  <a:cxn ang="0">
                    <a:pos x="112" y="38"/>
                  </a:cxn>
                  <a:cxn ang="0">
                    <a:pos x="100" y="38"/>
                  </a:cxn>
                  <a:cxn ang="0">
                    <a:pos x="92" y="38"/>
                  </a:cxn>
                  <a:cxn ang="0">
                    <a:pos x="85" y="38"/>
                  </a:cxn>
                  <a:cxn ang="0">
                    <a:pos x="77" y="38"/>
                  </a:cxn>
                  <a:cxn ang="0">
                    <a:pos x="69" y="38"/>
                  </a:cxn>
                  <a:cxn ang="0">
                    <a:pos x="55" y="38"/>
                  </a:cxn>
                  <a:cxn ang="0">
                    <a:pos x="43" y="37"/>
                  </a:cxn>
                  <a:cxn ang="0">
                    <a:pos x="38" y="41"/>
                  </a:cxn>
                  <a:cxn ang="0">
                    <a:pos x="32" y="49"/>
                  </a:cxn>
                  <a:cxn ang="0">
                    <a:pos x="24" y="58"/>
                  </a:cxn>
                  <a:cxn ang="0">
                    <a:pos x="18" y="69"/>
                  </a:cxn>
                  <a:cxn ang="0">
                    <a:pos x="8" y="76"/>
                  </a:cxn>
                  <a:cxn ang="0">
                    <a:pos x="0" y="77"/>
                  </a:cxn>
                </a:cxnLst>
                <a:rect l="0" t="0" r="r" b="b"/>
                <a:pathLst>
                  <a:path w="207" h="113">
                    <a:moveTo>
                      <a:pt x="3" y="70"/>
                    </a:moveTo>
                    <a:lnTo>
                      <a:pt x="4" y="67"/>
                    </a:lnTo>
                    <a:lnTo>
                      <a:pt x="6" y="66"/>
                    </a:lnTo>
                    <a:lnTo>
                      <a:pt x="7" y="63"/>
                    </a:lnTo>
                    <a:lnTo>
                      <a:pt x="8" y="62"/>
                    </a:lnTo>
                    <a:lnTo>
                      <a:pt x="10" y="59"/>
                    </a:lnTo>
                    <a:lnTo>
                      <a:pt x="11" y="56"/>
                    </a:lnTo>
                    <a:lnTo>
                      <a:pt x="12" y="52"/>
                    </a:lnTo>
                    <a:lnTo>
                      <a:pt x="14" y="49"/>
                    </a:lnTo>
                    <a:lnTo>
                      <a:pt x="15" y="45"/>
                    </a:lnTo>
                    <a:lnTo>
                      <a:pt x="18" y="43"/>
                    </a:lnTo>
                    <a:lnTo>
                      <a:pt x="19" y="38"/>
                    </a:lnTo>
                    <a:lnTo>
                      <a:pt x="20" y="34"/>
                    </a:lnTo>
                    <a:lnTo>
                      <a:pt x="22" y="32"/>
                    </a:lnTo>
                    <a:lnTo>
                      <a:pt x="23" y="27"/>
                    </a:lnTo>
                    <a:lnTo>
                      <a:pt x="23" y="26"/>
                    </a:lnTo>
                    <a:lnTo>
                      <a:pt x="26" y="26"/>
                    </a:lnTo>
                    <a:lnTo>
                      <a:pt x="27" y="26"/>
                    </a:lnTo>
                    <a:lnTo>
                      <a:pt x="28" y="26"/>
                    </a:lnTo>
                    <a:lnTo>
                      <a:pt x="31" y="26"/>
                    </a:lnTo>
                    <a:lnTo>
                      <a:pt x="34" y="26"/>
                    </a:lnTo>
                    <a:lnTo>
                      <a:pt x="38" y="26"/>
                    </a:lnTo>
                    <a:lnTo>
                      <a:pt x="40" y="26"/>
                    </a:lnTo>
                    <a:lnTo>
                      <a:pt x="44" y="26"/>
                    </a:lnTo>
                    <a:lnTo>
                      <a:pt x="48" y="26"/>
                    </a:lnTo>
                    <a:lnTo>
                      <a:pt x="52" y="25"/>
                    </a:lnTo>
                    <a:lnTo>
                      <a:pt x="56" y="25"/>
                    </a:lnTo>
                    <a:lnTo>
                      <a:pt x="59" y="25"/>
                    </a:lnTo>
                    <a:lnTo>
                      <a:pt x="61" y="25"/>
                    </a:lnTo>
                    <a:lnTo>
                      <a:pt x="64" y="25"/>
                    </a:lnTo>
                    <a:lnTo>
                      <a:pt x="67" y="25"/>
                    </a:lnTo>
                    <a:lnTo>
                      <a:pt x="69" y="23"/>
                    </a:lnTo>
                    <a:lnTo>
                      <a:pt x="72" y="23"/>
                    </a:lnTo>
                    <a:lnTo>
                      <a:pt x="75" y="23"/>
                    </a:lnTo>
                    <a:lnTo>
                      <a:pt x="77" y="22"/>
                    </a:lnTo>
                    <a:lnTo>
                      <a:pt x="80" y="22"/>
                    </a:lnTo>
                    <a:lnTo>
                      <a:pt x="84" y="22"/>
                    </a:lnTo>
                    <a:lnTo>
                      <a:pt x="87" y="21"/>
                    </a:lnTo>
                    <a:lnTo>
                      <a:pt x="89" y="21"/>
                    </a:lnTo>
                    <a:lnTo>
                      <a:pt x="92" y="21"/>
                    </a:lnTo>
                    <a:lnTo>
                      <a:pt x="96" y="21"/>
                    </a:lnTo>
                    <a:lnTo>
                      <a:pt x="99" y="19"/>
                    </a:lnTo>
                    <a:lnTo>
                      <a:pt x="103" y="19"/>
                    </a:lnTo>
                    <a:lnTo>
                      <a:pt x="107" y="18"/>
                    </a:lnTo>
                    <a:lnTo>
                      <a:pt x="109" y="18"/>
                    </a:lnTo>
                    <a:lnTo>
                      <a:pt x="113" y="18"/>
                    </a:lnTo>
                    <a:lnTo>
                      <a:pt x="117" y="16"/>
                    </a:lnTo>
                    <a:lnTo>
                      <a:pt x="120" y="16"/>
                    </a:lnTo>
                    <a:lnTo>
                      <a:pt x="124" y="15"/>
                    </a:lnTo>
                    <a:lnTo>
                      <a:pt x="127" y="14"/>
                    </a:lnTo>
                    <a:lnTo>
                      <a:pt x="131" y="14"/>
                    </a:lnTo>
                    <a:lnTo>
                      <a:pt x="134" y="12"/>
                    </a:lnTo>
                    <a:lnTo>
                      <a:pt x="138" y="12"/>
                    </a:lnTo>
                    <a:lnTo>
                      <a:pt x="142" y="11"/>
                    </a:lnTo>
                    <a:lnTo>
                      <a:pt x="146" y="11"/>
                    </a:lnTo>
                    <a:lnTo>
                      <a:pt x="150" y="10"/>
                    </a:lnTo>
                    <a:lnTo>
                      <a:pt x="154" y="8"/>
                    </a:lnTo>
                    <a:lnTo>
                      <a:pt x="158" y="7"/>
                    </a:lnTo>
                    <a:lnTo>
                      <a:pt x="162" y="7"/>
                    </a:lnTo>
                    <a:lnTo>
                      <a:pt x="166" y="5"/>
                    </a:lnTo>
                    <a:lnTo>
                      <a:pt x="170" y="4"/>
                    </a:lnTo>
                    <a:lnTo>
                      <a:pt x="174" y="4"/>
                    </a:lnTo>
                    <a:lnTo>
                      <a:pt x="178" y="3"/>
                    </a:lnTo>
                    <a:lnTo>
                      <a:pt x="178" y="3"/>
                    </a:lnTo>
                    <a:lnTo>
                      <a:pt x="181" y="1"/>
                    </a:lnTo>
                    <a:lnTo>
                      <a:pt x="182" y="1"/>
                    </a:lnTo>
                    <a:lnTo>
                      <a:pt x="186" y="1"/>
                    </a:lnTo>
                    <a:lnTo>
                      <a:pt x="189" y="0"/>
                    </a:lnTo>
                    <a:lnTo>
                      <a:pt x="193" y="0"/>
                    </a:lnTo>
                    <a:lnTo>
                      <a:pt x="196" y="0"/>
                    </a:lnTo>
                    <a:lnTo>
                      <a:pt x="200" y="0"/>
                    </a:lnTo>
                    <a:lnTo>
                      <a:pt x="202" y="0"/>
                    </a:lnTo>
                    <a:lnTo>
                      <a:pt x="205" y="3"/>
                    </a:lnTo>
                    <a:lnTo>
                      <a:pt x="206" y="4"/>
                    </a:lnTo>
                    <a:lnTo>
                      <a:pt x="207" y="7"/>
                    </a:lnTo>
                    <a:lnTo>
                      <a:pt x="206" y="11"/>
                    </a:lnTo>
                    <a:lnTo>
                      <a:pt x="205" y="15"/>
                    </a:lnTo>
                    <a:lnTo>
                      <a:pt x="203" y="18"/>
                    </a:lnTo>
                    <a:lnTo>
                      <a:pt x="202" y="21"/>
                    </a:lnTo>
                    <a:lnTo>
                      <a:pt x="200" y="25"/>
                    </a:lnTo>
                    <a:lnTo>
                      <a:pt x="197" y="29"/>
                    </a:lnTo>
                    <a:lnTo>
                      <a:pt x="194" y="32"/>
                    </a:lnTo>
                    <a:lnTo>
                      <a:pt x="192" y="36"/>
                    </a:lnTo>
                    <a:lnTo>
                      <a:pt x="189" y="38"/>
                    </a:lnTo>
                    <a:lnTo>
                      <a:pt x="186" y="41"/>
                    </a:lnTo>
                    <a:lnTo>
                      <a:pt x="184" y="44"/>
                    </a:lnTo>
                    <a:lnTo>
                      <a:pt x="181" y="48"/>
                    </a:lnTo>
                    <a:lnTo>
                      <a:pt x="178" y="51"/>
                    </a:lnTo>
                    <a:lnTo>
                      <a:pt x="177" y="54"/>
                    </a:lnTo>
                    <a:lnTo>
                      <a:pt x="173" y="59"/>
                    </a:lnTo>
                    <a:lnTo>
                      <a:pt x="169" y="63"/>
                    </a:lnTo>
                    <a:lnTo>
                      <a:pt x="165" y="69"/>
                    </a:lnTo>
                    <a:lnTo>
                      <a:pt x="162" y="74"/>
                    </a:lnTo>
                    <a:lnTo>
                      <a:pt x="158" y="78"/>
                    </a:lnTo>
                    <a:lnTo>
                      <a:pt x="156" y="83"/>
                    </a:lnTo>
                    <a:lnTo>
                      <a:pt x="153" y="87"/>
                    </a:lnTo>
                    <a:lnTo>
                      <a:pt x="150" y="92"/>
                    </a:lnTo>
                    <a:lnTo>
                      <a:pt x="149" y="94"/>
                    </a:lnTo>
                    <a:lnTo>
                      <a:pt x="148" y="96"/>
                    </a:lnTo>
                    <a:lnTo>
                      <a:pt x="146" y="99"/>
                    </a:lnTo>
                    <a:lnTo>
                      <a:pt x="145" y="102"/>
                    </a:lnTo>
                    <a:lnTo>
                      <a:pt x="144" y="105"/>
                    </a:lnTo>
                    <a:lnTo>
                      <a:pt x="142" y="107"/>
                    </a:lnTo>
                    <a:lnTo>
                      <a:pt x="141" y="110"/>
                    </a:lnTo>
                    <a:lnTo>
                      <a:pt x="141" y="113"/>
                    </a:lnTo>
                    <a:lnTo>
                      <a:pt x="140" y="111"/>
                    </a:lnTo>
                    <a:lnTo>
                      <a:pt x="140" y="107"/>
                    </a:lnTo>
                    <a:lnTo>
                      <a:pt x="140" y="105"/>
                    </a:lnTo>
                    <a:lnTo>
                      <a:pt x="140" y="102"/>
                    </a:lnTo>
                    <a:lnTo>
                      <a:pt x="140" y="98"/>
                    </a:lnTo>
                    <a:lnTo>
                      <a:pt x="141" y="94"/>
                    </a:lnTo>
                    <a:lnTo>
                      <a:pt x="141" y="91"/>
                    </a:lnTo>
                    <a:lnTo>
                      <a:pt x="141" y="88"/>
                    </a:lnTo>
                    <a:lnTo>
                      <a:pt x="142" y="84"/>
                    </a:lnTo>
                    <a:lnTo>
                      <a:pt x="142" y="81"/>
                    </a:lnTo>
                    <a:lnTo>
                      <a:pt x="144" y="78"/>
                    </a:lnTo>
                    <a:lnTo>
                      <a:pt x="144" y="76"/>
                    </a:lnTo>
                    <a:lnTo>
                      <a:pt x="145" y="72"/>
                    </a:lnTo>
                    <a:lnTo>
                      <a:pt x="146" y="69"/>
                    </a:lnTo>
                    <a:lnTo>
                      <a:pt x="148" y="65"/>
                    </a:lnTo>
                    <a:lnTo>
                      <a:pt x="149" y="61"/>
                    </a:lnTo>
                    <a:lnTo>
                      <a:pt x="150" y="56"/>
                    </a:lnTo>
                    <a:lnTo>
                      <a:pt x="153" y="54"/>
                    </a:lnTo>
                    <a:lnTo>
                      <a:pt x="154" y="48"/>
                    </a:lnTo>
                    <a:lnTo>
                      <a:pt x="157" y="44"/>
                    </a:lnTo>
                    <a:lnTo>
                      <a:pt x="160" y="40"/>
                    </a:lnTo>
                    <a:lnTo>
                      <a:pt x="162" y="36"/>
                    </a:lnTo>
                    <a:lnTo>
                      <a:pt x="161" y="36"/>
                    </a:lnTo>
                    <a:lnTo>
                      <a:pt x="158" y="36"/>
                    </a:lnTo>
                    <a:lnTo>
                      <a:pt x="157" y="36"/>
                    </a:lnTo>
                    <a:lnTo>
                      <a:pt x="154" y="36"/>
                    </a:lnTo>
                    <a:lnTo>
                      <a:pt x="152" y="36"/>
                    </a:lnTo>
                    <a:lnTo>
                      <a:pt x="150" y="37"/>
                    </a:lnTo>
                    <a:lnTo>
                      <a:pt x="146" y="37"/>
                    </a:lnTo>
                    <a:lnTo>
                      <a:pt x="144" y="37"/>
                    </a:lnTo>
                    <a:lnTo>
                      <a:pt x="140" y="37"/>
                    </a:lnTo>
                    <a:lnTo>
                      <a:pt x="136" y="37"/>
                    </a:lnTo>
                    <a:lnTo>
                      <a:pt x="132" y="37"/>
                    </a:lnTo>
                    <a:lnTo>
                      <a:pt x="128" y="38"/>
                    </a:lnTo>
                    <a:lnTo>
                      <a:pt x="124" y="38"/>
                    </a:lnTo>
                    <a:lnTo>
                      <a:pt x="119" y="38"/>
                    </a:lnTo>
                    <a:lnTo>
                      <a:pt x="116" y="38"/>
                    </a:lnTo>
                    <a:lnTo>
                      <a:pt x="115" y="38"/>
                    </a:lnTo>
                    <a:lnTo>
                      <a:pt x="112" y="38"/>
                    </a:lnTo>
                    <a:lnTo>
                      <a:pt x="109" y="38"/>
                    </a:lnTo>
                    <a:lnTo>
                      <a:pt x="104" y="38"/>
                    </a:lnTo>
                    <a:lnTo>
                      <a:pt x="100" y="38"/>
                    </a:lnTo>
                    <a:lnTo>
                      <a:pt x="97" y="38"/>
                    </a:lnTo>
                    <a:lnTo>
                      <a:pt x="95" y="38"/>
                    </a:lnTo>
                    <a:lnTo>
                      <a:pt x="92" y="38"/>
                    </a:lnTo>
                    <a:lnTo>
                      <a:pt x="89" y="38"/>
                    </a:lnTo>
                    <a:lnTo>
                      <a:pt x="87" y="38"/>
                    </a:lnTo>
                    <a:lnTo>
                      <a:pt x="85" y="38"/>
                    </a:lnTo>
                    <a:lnTo>
                      <a:pt x="83" y="38"/>
                    </a:lnTo>
                    <a:lnTo>
                      <a:pt x="80" y="40"/>
                    </a:lnTo>
                    <a:lnTo>
                      <a:pt x="77" y="38"/>
                    </a:lnTo>
                    <a:lnTo>
                      <a:pt x="75" y="38"/>
                    </a:lnTo>
                    <a:lnTo>
                      <a:pt x="72" y="38"/>
                    </a:lnTo>
                    <a:lnTo>
                      <a:pt x="69" y="38"/>
                    </a:lnTo>
                    <a:lnTo>
                      <a:pt x="65" y="38"/>
                    </a:lnTo>
                    <a:lnTo>
                      <a:pt x="60" y="38"/>
                    </a:lnTo>
                    <a:lnTo>
                      <a:pt x="55" y="38"/>
                    </a:lnTo>
                    <a:lnTo>
                      <a:pt x="51" y="37"/>
                    </a:lnTo>
                    <a:lnTo>
                      <a:pt x="47" y="37"/>
                    </a:lnTo>
                    <a:lnTo>
                      <a:pt x="43" y="37"/>
                    </a:lnTo>
                    <a:lnTo>
                      <a:pt x="42" y="37"/>
                    </a:lnTo>
                    <a:lnTo>
                      <a:pt x="39" y="40"/>
                    </a:lnTo>
                    <a:lnTo>
                      <a:pt x="38" y="41"/>
                    </a:lnTo>
                    <a:lnTo>
                      <a:pt x="36" y="44"/>
                    </a:lnTo>
                    <a:lnTo>
                      <a:pt x="34" y="47"/>
                    </a:lnTo>
                    <a:lnTo>
                      <a:pt x="32" y="49"/>
                    </a:lnTo>
                    <a:lnTo>
                      <a:pt x="30" y="52"/>
                    </a:lnTo>
                    <a:lnTo>
                      <a:pt x="27" y="55"/>
                    </a:lnTo>
                    <a:lnTo>
                      <a:pt x="24" y="58"/>
                    </a:lnTo>
                    <a:lnTo>
                      <a:pt x="23" y="62"/>
                    </a:lnTo>
                    <a:lnTo>
                      <a:pt x="20" y="65"/>
                    </a:lnTo>
                    <a:lnTo>
                      <a:pt x="18" y="69"/>
                    </a:lnTo>
                    <a:lnTo>
                      <a:pt x="14" y="72"/>
                    </a:lnTo>
                    <a:lnTo>
                      <a:pt x="12" y="76"/>
                    </a:lnTo>
                    <a:lnTo>
                      <a:pt x="8" y="76"/>
                    </a:lnTo>
                    <a:lnTo>
                      <a:pt x="4" y="77"/>
                    </a:lnTo>
                    <a:lnTo>
                      <a:pt x="2" y="77"/>
                    </a:lnTo>
                    <a:lnTo>
                      <a:pt x="0" y="77"/>
                    </a:lnTo>
                    <a:lnTo>
                      <a:pt x="3" y="70"/>
                    </a:lnTo>
                    <a:lnTo>
                      <a:pt x="3" y="70"/>
                    </a:lnTo>
                    <a:close/>
                  </a:path>
                </a:pathLst>
              </a:custGeom>
              <a:solidFill>
                <a:srgbClr val="1A1A1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HN"/>
              </a:p>
            </p:txBody>
          </p:sp>
          <p:sp>
            <p:nvSpPr>
              <p:cNvPr id="57" name="Freeform 37"/>
              <p:cNvSpPr>
                <a:spLocks/>
              </p:cNvSpPr>
              <p:nvPr/>
            </p:nvSpPr>
            <p:spPr bwMode="auto">
              <a:xfrm>
                <a:off x="8539163" y="3070225"/>
                <a:ext cx="90488" cy="119063"/>
              </a:xfrm>
              <a:custGeom>
                <a:avLst/>
                <a:gdLst/>
                <a:ahLst/>
                <a:cxnLst>
                  <a:cxn ang="0">
                    <a:pos x="49" y="43"/>
                  </a:cxn>
                  <a:cxn ang="0">
                    <a:pos x="52" y="49"/>
                  </a:cxn>
                  <a:cxn ang="0">
                    <a:pos x="55" y="54"/>
                  </a:cxn>
                  <a:cxn ang="0">
                    <a:pos x="56" y="60"/>
                  </a:cxn>
                  <a:cxn ang="0">
                    <a:pos x="56" y="65"/>
                  </a:cxn>
                  <a:cxn ang="0">
                    <a:pos x="53" y="69"/>
                  </a:cxn>
                  <a:cxn ang="0">
                    <a:pos x="48" y="73"/>
                  </a:cxn>
                  <a:cxn ang="0">
                    <a:pos x="40" y="75"/>
                  </a:cxn>
                  <a:cxn ang="0">
                    <a:pos x="31" y="73"/>
                  </a:cxn>
                  <a:cxn ang="0">
                    <a:pos x="22" y="71"/>
                  </a:cxn>
                  <a:cxn ang="0">
                    <a:pos x="14" y="65"/>
                  </a:cxn>
                  <a:cxn ang="0">
                    <a:pos x="6" y="57"/>
                  </a:cxn>
                  <a:cxn ang="0">
                    <a:pos x="3" y="50"/>
                  </a:cxn>
                  <a:cxn ang="0">
                    <a:pos x="2" y="45"/>
                  </a:cxn>
                  <a:cxn ang="0">
                    <a:pos x="0" y="39"/>
                  </a:cxn>
                  <a:cxn ang="0">
                    <a:pos x="2" y="34"/>
                  </a:cxn>
                  <a:cxn ang="0">
                    <a:pos x="3" y="28"/>
                  </a:cxn>
                  <a:cxn ang="0">
                    <a:pos x="6" y="21"/>
                  </a:cxn>
                  <a:cxn ang="0">
                    <a:pos x="10" y="14"/>
                  </a:cxn>
                  <a:cxn ang="0">
                    <a:pos x="14" y="9"/>
                  </a:cxn>
                  <a:cxn ang="0">
                    <a:pos x="20" y="3"/>
                  </a:cxn>
                  <a:cxn ang="0">
                    <a:pos x="28" y="0"/>
                  </a:cxn>
                  <a:cxn ang="0">
                    <a:pos x="36" y="0"/>
                  </a:cxn>
                  <a:cxn ang="0">
                    <a:pos x="44" y="3"/>
                  </a:cxn>
                  <a:cxn ang="0">
                    <a:pos x="49" y="6"/>
                  </a:cxn>
                  <a:cxn ang="0">
                    <a:pos x="56" y="11"/>
                  </a:cxn>
                  <a:cxn ang="0">
                    <a:pos x="55" y="13"/>
                  </a:cxn>
                  <a:cxn ang="0">
                    <a:pos x="48" y="10"/>
                  </a:cxn>
                  <a:cxn ang="0">
                    <a:pos x="43" y="10"/>
                  </a:cxn>
                  <a:cxn ang="0">
                    <a:pos x="38" y="10"/>
                  </a:cxn>
                  <a:cxn ang="0">
                    <a:pos x="31" y="11"/>
                  </a:cxn>
                  <a:cxn ang="0">
                    <a:pos x="27" y="16"/>
                  </a:cxn>
                  <a:cxn ang="0">
                    <a:pos x="24" y="23"/>
                  </a:cxn>
                  <a:cxn ang="0">
                    <a:pos x="23" y="27"/>
                  </a:cxn>
                  <a:cxn ang="0">
                    <a:pos x="23" y="32"/>
                  </a:cxn>
                  <a:cxn ang="0">
                    <a:pos x="23" y="36"/>
                  </a:cxn>
                  <a:cxn ang="0">
                    <a:pos x="24" y="43"/>
                  </a:cxn>
                  <a:cxn ang="0">
                    <a:pos x="30" y="47"/>
                  </a:cxn>
                  <a:cxn ang="0">
                    <a:pos x="38" y="47"/>
                  </a:cxn>
                  <a:cxn ang="0">
                    <a:pos x="42" y="46"/>
                  </a:cxn>
                  <a:cxn ang="0">
                    <a:pos x="47" y="43"/>
                  </a:cxn>
                  <a:cxn ang="0">
                    <a:pos x="48" y="43"/>
                  </a:cxn>
                </a:cxnLst>
                <a:rect l="0" t="0" r="r" b="b"/>
                <a:pathLst>
                  <a:path w="57" h="75">
                    <a:moveTo>
                      <a:pt x="48" y="43"/>
                    </a:moveTo>
                    <a:lnTo>
                      <a:pt x="49" y="43"/>
                    </a:lnTo>
                    <a:lnTo>
                      <a:pt x="52" y="47"/>
                    </a:lnTo>
                    <a:lnTo>
                      <a:pt x="52" y="49"/>
                    </a:lnTo>
                    <a:lnTo>
                      <a:pt x="53" y="51"/>
                    </a:lnTo>
                    <a:lnTo>
                      <a:pt x="55" y="54"/>
                    </a:lnTo>
                    <a:lnTo>
                      <a:pt x="56" y="57"/>
                    </a:lnTo>
                    <a:lnTo>
                      <a:pt x="56" y="60"/>
                    </a:lnTo>
                    <a:lnTo>
                      <a:pt x="56" y="62"/>
                    </a:lnTo>
                    <a:lnTo>
                      <a:pt x="56" y="65"/>
                    </a:lnTo>
                    <a:lnTo>
                      <a:pt x="56" y="68"/>
                    </a:lnTo>
                    <a:lnTo>
                      <a:pt x="53" y="69"/>
                    </a:lnTo>
                    <a:lnTo>
                      <a:pt x="52" y="72"/>
                    </a:lnTo>
                    <a:lnTo>
                      <a:pt x="48" y="73"/>
                    </a:lnTo>
                    <a:lnTo>
                      <a:pt x="45" y="75"/>
                    </a:lnTo>
                    <a:lnTo>
                      <a:pt x="40" y="75"/>
                    </a:lnTo>
                    <a:lnTo>
                      <a:pt x="36" y="75"/>
                    </a:lnTo>
                    <a:lnTo>
                      <a:pt x="31" y="73"/>
                    </a:lnTo>
                    <a:lnTo>
                      <a:pt x="27" y="73"/>
                    </a:lnTo>
                    <a:lnTo>
                      <a:pt x="22" y="71"/>
                    </a:lnTo>
                    <a:lnTo>
                      <a:pt x="18" y="68"/>
                    </a:lnTo>
                    <a:lnTo>
                      <a:pt x="14" y="65"/>
                    </a:lnTo>
                    <a:lnTo>
                      <a:pt x="10" y="62"/>
                    </a:lnTo>
                    <a:lnTo>
                      <a:pt x="6" y="57"/>
                    </a:lnTo>
                    <a:lnTo>
                      <a:pt x="4" y="53"/>
                    </a:lnTo>
                    <a:lnTo>
                      <a:pt x="3" y="50"/>
                    </a:lnTo>
                    <a:lnTo>
                      <a:pt x="2" y="47"/>
                    </a:lnTo>
                    <a:lnTo>
                      <a:pt x="2" y="45"/>
                    </a:lnTo>
                    <a:lnTo>
                      <a:pt x="2" y="43"/>
                    </a:lnTo>
                    <a:lnTo>
                      <a:pt x="0" y="39"/>
                    </a:lnTo>
                    <a:lnTo>
                      <a:pt x="0" y="36"/>
                    </a:lnTo>
                    <a:lnTo>
                      <a:pt x="2" y="34"/>
                    </a:lnTo>
                    <a:lnTo>
                      <a:pt x="2" y="31"/>
                    </a:lnTo>
                    <a:lnTo>
                      <a:pt x="3" y="28"/>
                    </a:lnTo>
                    <a:lnTo>
                      <a:pt x="4" y="24"/>
                    </a:lnTo>
                    <a:lnTo>
                      <a:pt x="6" y="21"/>
                    </a:lnTo>
                    <a:lnTo>
                      <a:pt x="8" y="18"/>
                    </a:lnTo>
                    <a:lnTo>
                      <a:pt x="10" y="14"/>
                    </a:lnTo>
                    <a:lnTo>
                      <a:pt x="12" y="11"/>
                    </a:lnTo>
                    <a:lnTo>
                      <a:pt x="14" y="9"/>
                    </a:lnTo>
                    <a:lnTo>
                      <a:pt x="16" y="7"/>
                    </a:lnTo>
                    <a:lnTo>
                      <a:pt x="20" y="3"/>
                    </a:lnTo>
                    <a:lnTo>
                      <a:pt x="24" y="2"/>
                    </a:lnTo>
                    <a:lnTo>
                      <a:pt x="28" y="0"/>
                    </a:lnTo>
                    <a:lnTo>
                      <a:pt x="32" y="0"/>
                    </a:lnTo>
                    <a:lnTo>
                      <a:pt x="36" y="0"/>
                    </a:lnTo>
                    <a:lnTo>
                      <a:pt x="40" y="2"/>
                    </a:lnTo>
                    <a:lnTo>
                      <a:pt x="44" y="3"/>
                    </a:lnTo>
                    <a:lnTo>
                      <a:pt x="47" y="5"/>
                    </a:lnTo>
                    <a:lnTo>
                      <a:pt x="49" y="6"/>
                    </a:lnTo>
                    <a:lnTo>
                      <a:pt x="52" y="9"/>
                    </a:lnTo>
                    <a:lnTo>
                      <a:pt x="56" y="11"/>
                    </a:lnTo>
                    <a:lnTo>
                      <a:pt x="57" y="13"/>
                    </a:lnTo>
                    <a:lnTo>
                      <a:pt x="55" y="13"/>
                    </a:lnTo>
                    <a:lnTo>
                      <a:pt x="52" y="11"/>
                    </a:lnTo>
                    <a:lnTo>
                      <a:pt x="48" y="10"/>
                    </a:lnTo>
                    <a:lnTo>
                      <a:pt x="47" y="10"/>
                    </a:lnTo>
                    <a:lnTo>
                      <a:pt x="43" y="10"/>
                    </a:lnTo>
                    <a:lnTo>
                      <a:pt x="40" y="10"/>
                    </a:lnTo>
                    <a:lnTo>
                      <a:pt x="38" y="10"/>
                    </a:lnTo>
                    <a:lnTo>
                      <a:pt x="35" y="10"/>
                    </a:lnTo>
                    <a:lnTo>
                      <a:pt x="31" y="11"/>
                    </a:lnTo>
                    <a:lnTo>
                      <a:pt x="30" y="14"/>
                    </a:lnTo>
                    <a:lnTo>
                      <a:pt x="27" y="16"/>
                    </a:lnTo>
                    <a:lnTo>
                      <a:pt x="26" y="20"/>
                    </a:lnTo>
                    <a:lnTo>
                      <a:pt x="24" y="23"/>
                    </a:lnTo>
                    <a:lnTo>
                      <a:pt x="24" y="24"/>
                    </a:lnTo>
                    <a:lnTo>
                      <a:pt x="23" y="27"/>
                    </a:lnTo>
                    <a:lnTo>
                      <a:pt x="23" y="31"/>
                    </a:lnTo>
                    <a:lnTo>
                      <a:pt x="23" y="32"/>
                    </a:lnTo>
                    <a:lnTo>
                      <a:pt x="23" y="35"/>
                    </a:lnTo>
                    <a:lnTo>
                      <a:pt x="23" y="36"/>
                    </a:lnTo>
                    <a:lnTo>
                      <a:pt x="24" y="39"/>
                    </a:lnTo>
                    <a:lnTo>
                      <a:pt x="24" y="43"/>
                    </a:lnTo>
                    <a:lnTo>
                      <a:pt x="27" y="46"/>
                    </a:lnTo>
                    <a:lnTo>
                      <a:pt x="30" y="47"/>
                    </a:lnTo>
                    <a:lnTo>
                      <a:pt x="35" y="49"/>
                    </a:lnTo>
                    <a:lnTo>
                      <a:pt x="38" y="47"/>
                    </a:lnTo>
                    <a:lnTo>
                      <a:pt x="40" y="47"/>
                    </a:lnTo>
                    <a:lnTo>
                      <a:pt x="42" y="46"/>
                    </a:lnTo>
                    <a:lnTo>
                      <a:pt x="44" y="45"/>
                    </a:lnTo>
                    <a:lnTo>
                      <a:pt x="47" y="43"/>
                    </a:lnTo>
                    <a:lnTo>
                      <a:pt x="48" y="43"/>
                    </a:lnTo>
                    <a:lnTo>
                      <a:pt x="48" y="43"/>
                    </a:lnTo>
                    <a:close/>
                  </a:path>
                </a:pathLst>
              </a:custGeom>
              <a:solidFill>
                <a:srgbClr val="1A1A1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HN"/>
              </a:p>
            </p:txBody>
          </p:sp>
          <p:sp>
            <p:nvSpPr>
              <p:cNvPr id="58" name="Freeform 38"/>
              <p:cNvSpPr>
                <a:spLocks/>
              </p:cNvSpPr>
              <p:nvPr/>
            </p:nvSpPr>
            <p:spPr bwMode="auto">
              <a:xfrm>
                <a:off x="8316913" y="3194050"/>
                <a:ext cx="381000" cy="171450"/>
              </a:xfrm>
              <a:custGeom>
                <a:avLst/>
                <a:gdLst/>
                <a:ahLst/>
                <a:cxnLst>
                  <a:cxn ang="0">
                    <a:pos x="5" y="6"/>
                  </a:cxn>
                  <a:cxn ang="0">
                    <a:pos x="20" y="18"/>
                  </a:cxn>
                  <a:cxn ang="0">
                    <a:pos x="34" y="31"/>
                  </a:cxn>
                  <a:cxn ang="0">
                    <a:pos x="45" y="42"/>
                  </a:cxn>
                  <a:cxn ang="0">
                    <a:pos x="54" y="56"/>
                  </a:cxn>
                  <a:cxn ang="0">
                    <a:pos x="62" y="63"/>
                  </a:cxn>
                  <a:cxn ang="0">
                    <a:pos x="73" y="62"/>
                  </a:cxn>
                  <a:cxn ang="0">
                    <a:pos x="87" y="62"/>
                  </a:cxn>
                  <a:cxn ang="0">
                    <a:pos x="101" y="63"/>
                  </a:cxn>
                  <a:cxn ang="0">
                    <a:pos x="111" y="63"/>
                  </a:cxn>
                  <a:cxn ang="0">
                    <a:pos x="123" y="64"/>
                  </a:cxn>
                  <a:cxn ang="0">
                    <a:pos x="134" y="64"/>
                  </a:cxn>
                  <a:cxn ang="0">
                    <a:pos x="147" y="67"/>
                  </a:cxn>
                  <a:cxn ang="0">
                    <a:pos x="160" y="68"/>
                  </a:cxn>
                  <a:cxn ang="0">
                    <a:pos x="174" y="71"/>
                  </a:cxn>
                  <a:cxn ang="0">
                    <a:pos x="185" y="74"/>
                  </a:cxn>
                  <a:cxn ang="0">
                    <a:pos x="200" y="78"/>
                  </a:cxn>
                  <a:cxn ang="0">
                    <a:pos x="204" y="78"/>
                  </a:cxn>
                  <a:cxn ang="0">
                    <a:pos x="199" y="67"/>
                  </a:cxn>
                  <a:cxn ang="0">
                    <a:pos x="192" y="57"/>
                  </a:cxn>
                  <a:cxn ang="0">
                    <a:pos x="185" y="45"/>
                  </a:cxn>
                  <a:cxn ang="0">
                    <a:pos x="180" y="33"/>
                  </a:cxn>
                  <a:cxn ang="0">
                    <a:pos x="175" y="20"/>
                  </a:cxn>
                  <a:cxn ang="0">
                    <a:pos x="171" y="9"/>
                  </a:cxn>
                  <a:cxn ang="0">
                    <a:pos x="172" y="2"/>
                  </a:cxn>
                  <a:cxn ang="0">
                    <a:pos x="187" y="1"/>
                  </a:cxn>
                  <a:cxn ang="0">
                    <a:pos x="197" y="8"/>
                  </a:cxn>
                  <a:cxn ang="0">
                    <a:pos x="203" y="19"/>
                  </a:cxn>
                  <a:cxn ang="0">
                    <a:pos x="207" y="35"/>
                  </a:cxn>
                  <a:cxn ang="0">
                    <a:pos x="209" y="46"/>
                  </a:cxn>
                  <a:cxn ang="0">
                    <a:pos x="213" y="59"/>
                  </a:cxn>
                  <a:cxn ang="0">
                    <a:pos x="221" y="74"/>
                  </a:cxn>
                  <a:cxn ang="0">
                    <a:pos x="232" y="93"/>
                  </a:cxn>
                  <a:cxn ang="0">
                    <a:pos x="232" y="106"/>
                  </a:cxn>
                  <a:cxn ang="0">
                    <a:pos x="217" y="102"/>
                  </a:cxn>
                  <a:cxn ang="0">
                    <a:pos x="207" y="97"/>
                  </a:cxn>
                  <a:cxn ang="0">
                    <a:pos x="195" y="95"/>
                  </a:cxn>
                  <a:cxn ang="0">
                    <a:pos x="182" y="92"/>
                  </a:cxn>
                  <a:cxn ang="0">
                    <a:pos x="167" y="88"/>
                  </a:cxn>
                  <a:cxn ang="0">
                    <a:pos x="151" y="84"/>
                  </a:cxn>
                  <a:cxn ang="0">
                    <a:pos x="135" y="81"/>
                  </a:cxn>
                  <a:cxn ang="0">
                    <a:pos x="119" y="77"/>
                  </a:cxn>
                  <a:cxn ang="0">
                    <a:pos x="102" y="74"/>
                  </a:cxn>
                  <a:cxn ang="0">
                    <a:pos x="86" y="73"/>
                  </a:cxn>
                  <a:cxn ang="0">
                    <a:pos x="70" y="71"/>
                  </a:cxn>
                  <a:cxn ang="0">
                    <a:pos x="53" y="70"/>
                  </a:cxn>
                  <a:cxn ang="0">
                    <a:pos x="41" y="68"/>
                  </a:cxn>
                  <a:cxn ang="0">
                    <a:pos x="38" y="57"/>
                  </a:cxn>
                  <a:cxn ang="0">
                    <a:pos x="30" y="42"/>
                  </a:cxn>
                  <a:cxn ang="0">
                    <a:pos x="17" y="23"/>
                  </a:cxn>
                </a:cxnLst>
                <a:rect l="0" t="0" r="r" b="b"/>
                <a:pathLst>
                  <a:path w="240" h="108">
                    <a:moveTo>
                      <a:pt x="0" y="2"/>
                    </a:moveTo>
                    <a:lnTo>
                      <a:pt x="1" y="4"/>
                    </a:lnTo>
                    <a:lnTo>
                      <a:pt x="2" y="4"/>
                    </a:lnTo>
                    <a:lnTo>
                      <a:pt x="5" y="6"/>
                    </a:lnTo>
                    <a:lnTo>
                      <a:pt x="8" y="8"/>
                    </a:lnTo>
                    <a:lnTo>
                      <a:pt x="12" y="11"/>
                    </a:lnTo>
                    <a:lnTo>
                      <a:pt x="16" y="13"/>
                    </a:lnTo>
                    <a:lnTo>
                      <a:pt x="20" y="18"/>
                    </a:lnTo>
                    <a:lnTo>
                      <a:pt x="24" y="22"/>
                    </a:lnTo>
                    <a:lnTo>
                      <a:pt x="29" y="27"/>
                    </a:lnTo>
                    <a:lnTo>
                      <a:pt x="32" y="29"/>
                    </a:lnTo>
                    <a:lnTo>
                      <a:pt x="34" y="31"/>
                    </a:lnTo>
                    <a:lnTo>
                      <a:pt x="37" y="34"/>
                    </a:lnTo>
                    <a:lnTo>
                      <a:pt x="40" y="37"/>
                    </a:lnTo>
                    <a:lnTo>
                      <a:pt x="42" y="40"/>
                    </a:lnTo>
                    <a:lnTo>
                      <a:pt x="45" y="42"/>
                    </a:lnTo>
                    <a:lnTo>
                      <a:pt x="46" y="45"/>
                    </a:lnTo>
                    <a:lnTo>
                      <a:pt x="50" y="49"/>
                    </a:lnTo>
                    <a:lnTo>
                      <a:pt x="51" y="52"/>
                    </a:lnTo>
                    <a:lnTo>
                      <a:pt x="54" y="56"/>
                    </a:lnTo>
                    <a:lnTo>
                      <a:pt x="57" y="59"/>
                    </a:lnTo>
                    <a:lnTo>
                      <a:pt x="59" y="63"/>
                    </a:lnTo>
                    <a:lnTo>
                      <a:pt x="59" y="63"/>
                    </a:lnTo>
                    <a:lnTo>
                      <a:pt x="62" y="63"/>
                    </a:lnTo>
                    <a:lnTo>
                      <a:pt x="63" y="62"/>
                    </a:lnTo>
                    <a:lnTo>
                      <a:pt x="66" y="62"/>
                    </a:lnTo>
                    <a:lnTo>
                      <a:pt x="69" y="62"/>
                    </a:lnTo>
                    <a:lnTo>
                      <a:pt x="73" y="62"/>
                    </a:lnTo>
                    <a:lnTo>
                      <a:pt x="75" y="62"/>
                    </a:lnTo>
                    <a:lnTo>
                      <a:pt x="79" y="62"/>
                    </a:lnTo>
                    <a:lnTo>
                      <a:pt x="82" y="62"/>
                    </a:lnTo>
                    <a:lnTo>
                      <a:pt x="87" y="62"/>
                    </a:lnTo>
                    <a:lnTo>
                      <a:pt x="91" y="62"/>
                    </a:lnTo>
                    <a:lnTo>
                      <a:pt x="97" y="62"/>
                    </a:lnTo>
                    <a:lnTo>
                      <a:pt x="98" y="62"/>
                    </a:lnTo>
                    <a:lnTo>
                      <a:pt x="101" y="63"/>
                    </a:lnTo>
                    <a:lnTo>
                      <a:pt x="103" y="63"/>
                    </a:lnTo>
                    <a:lnTo>
                      <a:pt x="106" y="63"/>
                    </a:lnTo>
                    <a:lnTo>
                      <a:pt x="109" y="63"/>
                    </a:lnTo>
                    <a:lnTo>
                      <a:pt x="111" y="63"/>
                    </a:lnTo>
                    <a:lnTo>
                      <a:pt x="114" y="63"/>
                    </a:lnTo>
                    <a:lnTo>
                      <a:pt x="116" y="63"/>
                    </a:lnTo>
                    <a:lnTo>
                      <a:pt x="119" y="63"/>
                    </a:lnTo>
                    <a:lnTo>
                      <a:pt x="123" y="64"/>
                    </a:lnTo>
                    <a:lnTo>
                      <a:pt x="126" y="64"/>
                    </a:lnTo>
                    <a:lnTo>
                      <a:pt x="128" y="64"/>
                    </a:lnTo>
                    <a:lnTo>
                      <a:pt x="131" y="64"/>
                    </a:lnTo>
                    <a:lnTo>
                      <a:pt x="134" y="64"/>
                    </a:lnTo>
                    <a:lnTo>
                      <a:pt x="138" y="66"/>
                    </a:lnTo>
                    <a:lnTo>
                      <a:pt x="140" y="66"/>
                    </a:lnTo>
                    <a:lnTo>
                      <a:pt x="143" y="66"/>
                    </a:lnTo>
                    <a:lnTo>
                      <a:pt x="147" y="67"/>
                    </a:lnTo>
                    <a:lnTo>
                      <a:pt x="150" y="67"/>
                    </a:lnTo>
                    <a:lnTo>
                      <a:pt x="154" y="68"/>
                    </a:lnTo>
                    <a:lnTo>
                      <a:pt x="156" y="68"/>
                    </a:lnTo>
                    <a:lnTo>
                      <a:pt x="160" y="68"/>
                    </a:lnTo>
                    <a:lnTo>
                      <a:pt x="163" y="68"/>
                    </a:lnTo>
                    <a:lnTo>
                      <a:pt x="166" y="70"/>
                    </a:lnTo>
                    <a:lnTo>
                      <a:pt x="170" y="70"/>
                    </a:lnTo>
                    <a:lnTo>
                      <a:pt x="174" y="71"/>
                    </a:lnTo>
                    <a:lnTo>
                      <a:pt x="176" y="71"/>
                    </a:lnTo>
                    <a:lnTo>
                      <a:pt x="180" y="73"/>
                    </a:lnTo>
                    <a:lnTo>
                      <a:pt x="183" y="73"/>
                    </a:lnTo>
                    <a:lnTo>
                      <a:pt x="185" y="74"/>
                    </a:lnTo>
                    <a:lnTo>
                      <a:pt x="189" y="75"/>
                    </a:lnTo>
                    <a:lnTo>
                      <a:pt x="193" y="75"/>
                    </a:lnTo>
                    <a:lnTo>
                      <a:pt x="196" y="77"/>
                    </a:lnTo>
                    <a:lnTo>
                      <a:pt x="200" y="78"/>
                    </a:lnTo>
                    <a:lnTo>
                      <a:pt x="203" y="79"/>
                    </a:lnTo>
                    <a:lnTo>
                      <a:pt x="207" y="81"/>
                    </a:lnTo>
                    <a:lnTo>
                      <a:pt x="205" y="79"/>
                    </a:lnTo>
                    <a:lnTo>
                      <a:pt x="204" y="78"/>
                    </a:lnTo>
                    <a:lnTo>
                      <a:pt x="203" y="75"/>
                    </a:lnTo>
                    <a:lnTo>
                      <a:pt x="201" y="73"/>
                    </a:lnTo>
                    <a:lnTo>
                      <a:pt x="200" y="70"/>
                    </a:lnTo>
                    <a:lnTo>
                      <a:pt x="199" y="67"/>
                    </a:lnTo>
                    <a:lnTo>
                      <a:pt x="197" y="66"/>
                    </a:lnTo>
                    <a:lnTo>
                      <a:pt x="196" y="63"/>
                    </a:lnTo>
                    <a:lnTo>
                      <a:pt x="193" y="60"/>
                    </a:lnTo>
                    <a:lnTo>
                      <a:pt x="192" y="57"/>
                    </a:lnTo>
                    <a:lnTo>
                      <a:pt x="191" y="55"/>
                    </a:lnTo>
                    <a:lnTo>
                      <a:pt x="189" y="52"/>
                    </a:lnTo>
                    <a:lnTo>
                      <a:pt x="188" y="49"/>
                    </a:lnTo>
                    <a:lnTo>
                      <a:pt x="185" y="45"/>
                    </a:lnTo>
                    <a:lnTo>
                      <a:pt x="184" y="42"/>
                    </a:lnTo>
                    <a:lnTo>
                      <a:pt x="183" y="40"/>
                    </a:lnTo>
                    <a:lnTo>
                      <a:pt x="182" y="35"/>
                    </a:lnTo>
                    <a:lnTo>
                      <a:pt x="180" y="33"/>
                    </a:lnTo>
                    <a:lnTo>
                      <a:pt x="179" y="30"/>
                    </a:lnTo>
                    <a:lnTo>
                      <a:pt x="178" y="27"/>
                    </a:lnTo>
                    <a:lnTo>
                      <a:pt x="176" y="23"/>
                    </a:lnTo>
                    <a:lnTo>
                      <a:pt x="175" y="20"/>
                    </a:lnTo>
                    <a:lnTo>
                      <a:pt x="174" y="18"/>
                    </a:lnTo>
                    <a:lnTo>
                      <a:pt x="172" y="15"/>
                    </a:lnTo>
                    <a:lnTo>
                      <a:pt x="171" y="12"/>
                    </a:lnTo>
                    <a:lnTo>
                      <a:pt x="171" y="9"/>
                    </a:lnTo>
                    <a:lnTo>
                      <a:pt x="170" y="6"/>
                    </a:lnTo>
                    <a:lnTo>
                      <a:pt x="170" y="5"/>
                    </a:lnTo>
                    <a:lnTo>
                      <a:pt x="170" y="4"/>
                    </a:lnTo>
                    <a:lnTo>
                      <a:pt x="172" y="2"/>
                    </a:lnTo>
                    <a:lnTo>
                      <a:pt x="175" y="1"/>
                    </a:lnTo>
                    <a:lnTo>
                      <a:pt x="178" y="1"/>
                    </a:lnTo>
                    <a:lnTo>
                      <a:pt x="182" y="0"/>
                    </a:lnTo>
                    <a:lnTo>
                      <a:pt x="187" y="1"/>
                    </a:lnTo>
                    <a:lnTo>
                      <a:pt x="188" y="1"/>
                    </a:lnTo>
                    <a:lnTo>
                      <a:pt x="192" y="4"/>
                    </a:lnTo>
                    <a:lnTo>
                      <a:pt x="195" y="5"/>
                    </a:lnTo>
                    <a:lnTo>
                      <a:pt x="197" y="8"/>
                    </a:lnTo>
                    <a:lnTo>
                      <a:pt x="199" y="11"/>
                    </a:lnTo>
                    <a:lnTo>
                      <a:pt x="200" y="13"/>
                    </a:lnTo>
                    <a:lnTo>
                      <a:pt x="201" y="16"/>
                    </a:lnTo>
                    <a:lnTo>
                      <a:pt x="203" y="19"/>
                    </a:lnTo>
                    <a:lnTo>
                      <a:pt x="203" y="23"/>
                    </a:lnTo>
                    <a:lnTo>
                      <a:pt x="204" y="27"/>
                    </a:lnTo>
                    <a:lnTo>
                      <a:pt x="205" y="30"/>
                    </a:lnTo>
                    <a:lnTo>
                      <a:pt x="207" y="35"/>
                    </a:lnTo>
                    <a:lnTo>
                      <a:pt x="207" y="38"/>
                    </a:lnTo>
                    <a:lnTo>
                      <a:pt x="207" y="41"/>
                    </a:lnTo>
                    <a:lnTo>
                      <a:pt x="208" y="44"/>
                    </a:lnTo>
                    <a:lnTo>
                      <a:pt x="209" y="46"/>
                    </a:lnTo>
                    <a:lnTo>
                      <a:pt x="209" y="49"/>
                    </a:lnTo>
                    <a:lnTo>
                      <a:pt x="211" y="52"/>
                    </a:lnTo>
                    <a:lnTo>
                      <a:pt x="212" y="55"/>
                    </a:lnTo>
                    <a:lnTo>
                      <a:pt x="213" y="59"/>
                    </a:lnTo>
                    <a:lnTo>
                      <a:pt x="215" y="63"/>
                    </a:lnTo>
                    <a:lnTo>
                      <a:pt x="217" y="66"/>
                    </a:lnTo>
                    <a:lnTo>
                      <a:pt x="219" y="70"/>
                    </a:lnTo>
                    <a:lnTo>
                      <a:pt x="221" y="74"/>
                    </a:lnTo>
                    <a:lnTo>
                      <a:pt x="223" y="79"/>
                    </a:lnTo>
                    <a:lnTo>
                      <a:pt x="225" y="84"/>
                    </a:lnTo>
                    <a:lnTo>
                      <a:pt x="228" y="88"/>
                    </a:lnTo>
                    <a:lnTo>
                      <a:pt x="232" y="93"/>
                    </a:lnTo>
                    <a:lnTo>
                      <a:pt x="240" y="108"/>
                    </a:lnTo>
                    <a:lnTo>
                      <a:pt x="239" y="108"/>
                    </a:lnTo>
                    <a:lnTo>
                      <a:pt x="235" y="107"/>
                    </a:lnTo>
                    <a:lnTo>
                      <a:pt x="232" y="106"/>
                    </a:lnTo>
                    <a:lnTo>
                      <a:pt x="228" y="104"/>
                    </a:lnTo>
                    <a:lnTo>
                      <a:pt x="224" y="103"/>
                    </a:lnTo>
                    <a:lnTo>
                      <a:pt x="220" y="103"/>
                    </a:lnTo>
                    <a:lnTo>
                      <a:pt x="217" y="102"/>
                    </a:lnTo>
                    <a:lnTo>
                      <a:pt x="215" y="100"/>
                    </a:lnTo>
                    <a:lnTo>
                      <a:pt x="212" y="99"/>
                    </a:lnTo>
                    <a:lnTo>
                      <a:pt x="209" y="99"/>
                    </a:lnTo>
                    <a:lnTo>
                      <a:pt x="207" y="97"/>
                    </a:lnTo>
                    <a:lnTo>
                      <a:pt x="204" y="97"/>
                    </a:lnTo>
                    <a:lnTo>
                      <a:pt x="201" y="96"/>
                    </a:lnTo>
                    <a:lnTo>
                      <a:pt x="199" y="96"/>
                    </a:lnTo>
                    <a:lnTo>
                      <a:pt x="195" y="95"/>
                    </a:lnTo>
                    <a:lnTo>
                      <a:pt x="192" y="95"/>
                    </a:lnTo>
                    <a:lnTo>
                      <a:pt x="188" y="93"/>
                    </a:lnTo>
                    <a:lnTo>
                      <a:pt x="185" y="92"/>
                    </a:lnTo>
                    <a:lnTo>
                      <a:pt x="182" y="92"/>
                    </a:lnTo>
                    <a:lnTo>
                      <a:pt x="179" y="90"/>
                    </a:lnTo>
                    <a:lnTo>
                      <a:pt x="175" y="89"/>
                    </a:lnTo>
                    <a:lnTo>
                      <a:pt x="171" y="89"/>
                    </a:lnTo>
                    <a:lnTo>
                      <a:pt x="167" y="88"/>
                    </a:lnTo>
                    <a:lnTo>
                      <a:pt x="163" y="86"/>
                    </a:lnTo>
                    <a:lnTo>
                      <a:pt x="159" y="86"/>
                    </a:lnTo>
                    <a:lnTo>
                      <a:pt x="156" y="85"/>
                    </a:lnTo>
                    <a:lnTo>
                      <a:pt x="151" y="84"/>
                    </a:lnTo>
                    <a:lnTo>
                      <a:pt x="147" y="84"/>
                    </a:lnTo>
                    <a:lnTo>
                      <a:pt x="143" y="82"/>
                    </a:lnTo>
                    <a:lnTo>
                      <a:pt x="140" y="82"/>
                    </a:lnTo>
                    <a:lnTo>
                      <a:pt x="135" y="81"/>
                    </a:lnTo>
                    <a:lnTo>
                      <a:pt x="131" y="79"/>
                    </a:lnTo>
                    <a:lnTo>
                      <a:pt x="127" y="79"/>
                    </a:lnTo>
                    <a:lnTo>
                      <a:pt x="123" y="78"/>
                    </a:lnTo>
                    <a:lnTo>
                      <a:pt x="119" y="77"/>
                    </a:lnTo>
                    <a:lnTo>
                      <a:pt x="115" y="77"/>
                    </a:lnTo>
                    <a:lnTo>
                      <a:pt x="111" y="75"/>
                    </a:lnTo>
                    <a:lnTo>
                      <a:pt x="107" y="75"/>
                    </a:lnTo>
                    <a:lnTo>
                      <a:pt x="102" y="74"/>
                    </a:lnTo>
                    <a:lnTo>
                      <a:pt x="98" y="74"/>
                    </a:lnTo>
                    <a:lnTo>
                      <a:pt x="94" y="73"/>
                    </a:lnTo>
                    <a:lnTo>
                      <a:pt x="90" y="73"/>
                    </a:lnTo>
                    <a:lnTo>
                      <a:pt x="86" y="73"/>
                    </a:lnTo>
                    <a:lnTo>
                      <a:pt x="82" y="71"/>
                    </a:lnTo>
                    <a:lnTo>
                      <a:pt x="78" y="71"/>
                    </a:lnTo>
                    <a:lnTo>
                      <a:pt x="74" y="71"/>
                    </a:lnTo>
                    <a:lnTo>
                      <a:pt x="70" y="71"/>
                    </a:lnTo>
                    <a:lnTo>
                      <a:pt x="65" y="70"/>
                    </a:lnTo>
                    <a:lnTo>
                      <a:pt x="61" y="70"/>
                    </a:lnTo>
                    <a:lnTo>
                      <a:pt x="57" y="70"/>
                    </a:lnTo>
                    <a:lnTo>
                      <a:pt x="53" y="70"/>
                    </a:lnTo>
                    <a:lnTo>
                      <a:pt x="49" y="70"/>
                    </a:lnTo>
                    <a:lnTo>
                      <a:pt x="45" y="70"/>
                    </a:lnTo>
                    <a:lnTo>
                      <a:pt x="42" y="70"/>
                    </a:lnTo>
                    <a:lnTo>
                      <a:pt x="41" y="68"/>
                    </a:lnTo>
                    <a:lnTo>
                      <a:pt x="41" y="66"/>
                    </a:lnTo>
                    <a:lnTo>
                      <a:pt x="40" y="63"/>
                    </a:lnTo>
                    <a:lnTo>
                      <a:pt x="40" y="60"/>
                    </a:lnTo>
                    <a:lnTo>
                      <a:pt x="38" y="57"/>
                    </a:lnTo>
                    <a:lnTo>
                      <a:pt x="37" y="55"/>
                    </a:lnTo>
                    <a:lnTo>
                      <a:pt x="34" y="51"/>
                    </a:lnTo>
                    <a:lnTo>
                      <a:pt x="33" y="46"/>
                    </a:lnTo>
                    <a:lnTo>
                      <a:pt x="30" y="42"/>
                    </a:lnTo>
                    <a:lnTo>
                      <a:pt x="28" y="37"/>
                    </a:lnTo>
                    <a:lnTo>
                      <a:pt x="25" y="33"/>
                    </a:lnTo>
                    <a:lnTo>
                      <a:pt x="21" y="27"/>
                    </a:lnTo>
                    <a:lnTo>
                      <a:pt x="17" y="23"/>
                    </a:lnTo>
                    <a:lnTo>
                      <a:pt x="13" y="18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1A1A1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HN"/>
              </a:p>
            </p:txBody>
          </p:sp>
          <p:sp>
            <p:nvSpPr>
              <p:cNvPr id="59" name="Freeform 39"/>
              <p:cNvSpPr>
                <a:spLocks/>
              </p:cNvSpPr>
              <p:nvPr/>
            </p:nvSpPr>
            <p:spPr bwMode="auto">
              <a:xfrm>
                <a:off x="8248650" y="3098800"/>
                <a:ext cx="223838" cy="25400"/>
              </a:xfrm>
              <a:custGeom>
                <a:avLst/>
                <a:gdLst/>
                <a:ahLst/>
                <a:cxnLst>
                  <a:cxn ang="0">
                    <a:pos x="0" y="16"/>
                  </a:cxn>
                  <a:cxn ang="0">
                    <a:pos x="0" y="16"/>
                  </a:cxn>
                  <a:cxn ang="0">
                    <a:pos x="4" y="14"/>
                  </a:cxn>
                  <a:cxn ang="0">
                    <a:pos x="6" y="14"/>
                  </a:cxn>
                  <a:cxn ang="0">
                    <a:pos x="10" y="14"/>
                  </a:cxn>
                  <a:cxn ang="0">
                    <a:pos x="12" y="14"/>
                  </a:cxn>
                  <a:cxn ang="0">
                    <a:pos x="16" y="14"/>
                  </a:cxn>
                  <a:cxn ang="0">
                    <a:pos x="20" y="13"/>
                  </a:cxn>
                  <a:cxn ang="0">
                    <a:pos x="24" y="13"/>
                  </a:cxn>
                  <a:cxn ang="0">
                    <a:pos x="28" y="13"/>
                  </a:cxn>
                  <a:cxn ang="0">
                    <a:pos x="33" y="11"/>
                  </a:cxn>
                  <a:cxn ang="0">
                    <a:pos x="36" y="11"/>
                  </a:cxn>
                  <a:cxn ang="0">
                    <a:pos x="37" y="11"/>
                  </a:cxn>
                  <a:cxn ang="0">
                    <a:pos x="40" y="11"/>
                  </a:cxn>
                  <a:cxn ang="0">
                    <a:pos x="43" y="11"/>
                  </a:cxn>
                  <a:cxn ang="0">
                    <a:pos x="45" y="10"/>
                  </a:cxn>
                  <a:cxn ang="0">
                    <a:pos x="48" y="10"/>
                  </a:cxn>
                  <a:cxn ang="0">
                    <a:pos x="51" y="10"/>
                  </a:cxn>
                  <a:cxn ang="0">
                    <a:pos x="55" y="10"/>
                  </a:cxn>
                  <a:cxn ang="0">
                    <a:pos x="57" y="10"/>
                  </a:cxn>
                  <a:cxn ang="0">
                    <a:pos x="60" y="10"/>
                  </a:cxn>
                  <a:cxn ang="0">
                    <a:pos x="63" y="9"/>
                  </a:cxn>
                  <a:cxn ang="0">
                    <a:pos x="65" y="9"/>
                  </a:cxn>
                  <a:cxn ang="0">
                    <a:pos x="68" y="9"/>
                  </a:cxn>
                  <a:cxn ang="0">
                    <a:pos x="71" y="9"/>
                  </a:cxn>
                  <a:cxn ang="0">
                    <a:pos x="75" y="9"/>
                  </a:cxn>
                  <a:cxn ang="0">
                    <a:pos x="77" y="9"/>
                  </a:cxn>
                  <a:cxn ang="0">
                    <a:pos x="80" y="7"/>
                  </a:cxn>
                  <a:cxn ang="0">
                    <a:pos x="83" y="7"/>
                  </a:cxn>
                  <a:cxn ang="0">
                    <a:pos x="85" y="7"/>
                  </a:cxn>
                  <a:cxn ang="0">
                    <a:pos x="88" y="7"/>
                  </a:cxn>
                  <a:cxn ang="0">
                    <a:pos x="92" y="6"/>
                  </a:cxn>
                  <a:cxn ang="0">
                    <a:pos x="94" y="6"/>
                  </a:cxn>
                  <a:cxn ang="0">
                    <a:pos x="97" y="6"/>
                  </a:cxn>
                  <a:cxn ang="0">
                    <a:pos x="100" y="6"/>
                  </a:cxn>
                  <a:cxn ang="0">
                    <a:pos x="102" y="6"/>
                  </a:cxn>
                  <a:cxn ang="0">
                    <a:pos x="105" y="5"/>
                  </a:cxn>
                  <a:cxn ang="0">
                    <a:pos x="108" y="5"/>
                  </a:cxn>
                  <a:cxn ang="0">
                    <a:pos x="110" y="5"/>
                  </a:cxn>
                  <a:cxn ang="0">
                    <a:pos x="113" y="5"/>
                  </a:cxn>
                  <a:cxn ang="0">
                    <a:pos x="116" y="3"/>
                  </a:cxn>
                  <a:cxn ang="0">
                    <a:pos x="117" y="3"/>
                  </a:cxn>
                  <a:cxn ang="0">
                    <a:pos x="120" y="3"/>
                  </a:cxn>
                  <a:cxn ang="0">
                    <a:pos x="124" y="2"/>
                  </a:cxn>
                  <a:cxn ang="0">
                    <a:pos x="129" y="2"/>
                  </a:cxn>
                  <a:cxn ang="0">
                    <a:pos x="133" y="0"/>
                  </a:cxn>
                  <a:cxn ang="0">
                    <a:pos x="137" y="0"/>
                  </a:cxn>
                  <a:cxn ang="0">
                    <a:pos x="137" y="2"/>
                  </a:cxn>
                  <a:cxn ang="0">
                    <a:pos x="138" y="5"/>
                  </a:cxn>
                  <a:cxn ang="0">
                    <a:pos x="140" y="6"/>
                  </a:cxn>
                  <a:cxn ang="0">
                    <a:pos x="140" y="7"/>
                  </a:cxn>
                  <a:cxn ang="0">
                    <a:pos x="141" y="10"/>
                  </a:cxn>
                  <a:cxn ang="0">
                    <a:pos x="141" y="13"/>
                  </a:cxn>
                  <a:cxn ang="0">
                    <a:pos x="0" y="16"/>
                  </a:cxn>
                  <a:cxn ang="0">
                    <a:pos x="0" y="16"/>
                  </a:cxn>
                </a:cxnLst>
                <a:rect l="0" t="0" r="r" b="b"/>
                <a:pathLst>
                  <a:path w="141" h="16">
                    <a:moveTo>
                      <a:pt x="0" y="16"/>
                    </a:moveTo>
                    <a:lnTo>
                      <a:pt x="0" y="16"/>
                    </a:lnTo>
                    <a:lnTo>
                      <a:pt x="4" y="14"/>
                    </a:lnTo>
                    <a:lnTo>
                      <a:pt x="6" y="14"/>
                    </a:lnTo>
                    <a:lnTo>
                      <a:pt x="10" y="14"/>
                    </a:lnTo>
                    <a:lnTo>
                      <a:pt x="12" y="14"/>
                    </a:lnTo>
                    <a:lnTo>
                      <a:pt x="16" y="14"/>
                    </a:lnTo>
                    <a:lnTo>
                      <a:pt x="20" y="13"/>
                    </a:lnTo>
                    <a:lnTo>
                      <a:pt x="24" y="13"/>
                    </a:lnTo>
                    <a:lnTo>
                      <a:pt x="28" y="13"/>
                    </a:lnTo>
                    <a:lnTo>
                      <a:pt x="33" y="11"/>
                    </a:lnTo>
                    <a:lnTo>
                      <a:pt x="36" y="11"/>
                    </a:lnTo>
                    <a:lnTo>
                      <a:pt x="37" y="11"/>
                    </a:lnTo>
                    <a:lnTo>
                      <a:pt x="40" y="11"/>
                    </a:lnTo>
                    <a:lnTo>
                      <a:pt x="43" y="11"/>
                    </a:lnTo>
                    <a:lnTo>
                      <a:pt x="45" y="10"/>
                    </a:lnTo>
                    <a:lnTo>
                      <a:pt x="48" y="10"/>
                    </a:lnTo>
                    <a:lnTo>
                      <a:pt x="51" y="10"/>
                    </a:lnTo>
                    <a:lnTo>
                      <a:pt x="55" y="10"/>
                    </a:lnTo>
                    <a:lnTo>
                      <a:pt x="57" y="10"/>
                    </a:lnTo>
                    <a:lnTo>
                      <a:pt x="60" y="10"/>
                    </a:lnTo>
                    <a:lnTo>
                      <a:pt x="63" y="9"/>
                    </a:lnTo>
                    <a:lnTo>
                      <a:pt x="65" y="9"/>
                    </a:lnTo>
                    <a:lnTo>
                      <a:pt x="68" y="9"/>
                    </a:lnTo>
                    <a:lnTo>
                      <a:pt x="71" y="9"/>
                    </a:lnTo>
                    <a:lnTo>
                      <a:pt x="75" y="9"/>
                    </a:lnTo>
                    <a:lnTo>
                      <a:pt x="77" y="9"/>
                    </a:lnTo>
                    <a:lnTo>
                      <a:pt x="80" y="7"/>
                    </a:lnTo>
                    <a:lnTo>
                      <a:pt x="83" y="7"/>
                    </a:lnTo>
                    <a:lnTo>
                      <a:pt x="85" y="7"/>
                    </a:lnTo>
                    <a:lnTo>
                      <a:pt x="88" y="7"/>
                    </a:lnTo>
                    <a:lnTo>
                      <a:pt x="92" y="6"/>
                    </a:lnTo>
                    <a:lnTo>
                      <a:pt x="94" y="6"/>
                    </a:lnTo>
                    <a:lnTo>
                      <a:pt x="97" y="6"/>
                    </a:lnTo>
                    <a:lnTo>
                      <a:pt x="100" y="6"/>
                    </a:lnTo>
                    <a:lnTo>
                      <a:pt x="102" y="6"/>
                    </a:lnTo>
                    <a:lnTo>
                      <a:pt x="105" y="5"/>
                    </a:lnTo>
                    <a:lnTo>
                      <a:pt x="108" y="5"/>
                    </a:lnTo>
                    <a:lnTo>
                      <a:pt x="110" y="5"/>
                    </a:lnTo>
                    <a:lnTo>
                      <a:pt x="113" y="5"/>
                    </a:lnTo>
                    <a:lnTo>
                      <a:pt x="116" y="3"/>
                    </a:lnTo>
                    <a:lnTo>
                      <a:pt x="117" y="3"/>
                    </a:lnTo>
                    <a:lnTo>
                      <a:pt x="120" y="3"/>
                    </a:lnTo>
                    <a:lnTo>
                      <a:pt x="124" y="2"/>
                    </a:lnTo>
                    <a:lnTo>
                      <a:pt x="129" y="2"/>
                    </a:lnTo>
                    <a:lnTo>
                      <a:pt x="133" y="0"/>
                    </a:lnTo>
                    <a:lnTo>
                      <a:pt x="137" y="0"/>
                    </a:lnTo>
                    <a:lnTo>
                      <a:pt x="137" y="2"/>
                    </a:lnTo>
                    <a:lnTo>
                      <a:pt x="138" y="5"/>
                    </a:lnTo>
                    <a:lnTo>
                      <a:pt x="140" y="6"/>
                    </a:lnTo>
                    <a:lnTo>
                      <a:pt x="140" y="7"/>
                    </a:lnTo>
                    <a:lnTo>
                      <a:pt x="141" y="10"/>
                    </a:lnTo>
                    <a:lnTo>
                      <a:pt x="141" y="13"/>
                    </a:lnTo>
                    <a:lnTo>
                      <a:pt x="0" y="16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1A1A1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HN"/>
              </a:p>
            </p:txBody>
          </p:sp>
          <p:sp>
            <p:nvSpPr>
              <p:cNvPr id="60" name="Freeform 40"/>
              <p:cNvSpPr>
                <a:spLocks/>
              </p:cNvSpPr>
              <p:nvPr/>
            </p:nvSpPr>
            <p:spPr bwMode="auto">
              <a:xfrm>
                <a:off x="8648700" y="3132138"/>
                <a:ext cx="165100" cy="63500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7" y="3"/>
                  </a:cxn>
                  <a:cxn ang="0">
                    <a:pos x="12" y="4"/>
                  </a:cxn>
                  <a:cxn ang="0">
                    <a:pos x="18" y="6"/>
                  </a:cxn>
                  <a:cxn ang="0">
                    <a:pos x="23" y="8"/>
                  </a:cxn>
                  <a:cxn ang="0">
                    <a:pos x="28" y="8"/>
                  </a:cxn>
                  <a:cxn ang="0">
                    <a:pos x="35" y="10"/>
                  </a:cxn>
                  <a:cxn ang="0">
                    <a:pos x="43" y="11"/>
                  </a:cxn>
                  <a:cxn ang="0">
                    <a:pos x="51" y="12"/>
                  </a:cxn>
                  <a:cxn ang="0">
                    <a:pos x="59" y="14"/>
                  </a:cxn>
                  <a:cxn ang="0">
                    <a:pos x="64" y="14"/>
                  </a:cxn>
                  <a:cxn ang="0">
                    <a:pos x="69" y="15"/>
                  </a:cxn>
                  <a:cxn ang="0">
                    <a:pos x="75" y="15"/>
                  </a:cxn>
                  <a:cxn ang="0">
                    <a:pos x="80" y="15"/>
                  </a:cxn>
                  <a:cxn ang="0">
                    <a:pos x="87" y="17"/>
                  </a:cxn>
                  <a:cxn ang="0">
                    <a:pos x="101" y="17"/>
                  </a:cxn>
                  <a:cxn ang="0">
                    <a:pos x="103" y="21"/>
                  </a:cxn>
                  <a:cxn ang="0">
                    <a:pos x="104" y="28"/>
                  </a:cxn>
                  <a:cxn ang="0">
                    <a:pos x="104" y="36"/>
                  </a:cxn>
                  <a:cxn ang="0">
                    <a:pos x="97" y="40"/>
                  </a:cxn>
                  <a:cxn ang="0">
                    <a:pos x="92" y="39"/>
                  </a:cxn>
                  <a:cxn ang="0">
                    <a:pos x="84" y="37"/>
                  </a:cxn>
                  <a:cxn ang="0">
                    <a:pos x="79" y="36"/>
                  </a:cxn>
                  <a:cxn ang="0">
                    <a:pos x="73" y="34"/>
                  </a:cxn>
                  <a:cxn ang="0">
                    <a:pos x="68" y="33"/>
                  </a:cxn>
                  <a:cxn ang="0">
                    <a:pos x="63" y="32"/>
                  </a:cxn>
                  <a:cxn ang="0">
                    <a:pos x="56" y="30"/>
                  </a:cxn>
                  <a:cxn ang="0">
                    <a:pos x="51" y="28"/>
                  </a:cxn>
                  <a:cxn ang="0">
                    <a:pos x="44" y="25"/>
                  </a:cxn>
                  <a:cxn ang="0">
                    <a:pos x="38" y="23"/>
                  </a:cxn>
                  <a:cxn ang="0">
                    <a:pos x="32" y="21"/>
                  </a:cxn>
                  <a:cxn ang="0">
                    <a:pos x="26" y="18"/>
                  </a:cxn>
                  <a:cxn ang="0">
                    <a:pos x="20" y="15"/>
                  </a:cxn>
                  <a:cxn ang="0">
                    <a:pos x="15" y="12"/>
                  </a:cxn>
                  <a:cxn ang="0">
                    <a:pos x="0" y="0"/>
                  </a:cxn>
                </a:cxnLst>
                <a:rect l="0" t="0" r="r" b="b"/>
                <a:pathLst>
                  <a:path w="104" h="40">
                    <a:moveTo>
                      <a:pt x="0" y="0"/>
                    </a:moveTo>
                    <a:lnTo>
                      <a:pt x="2" y="0"/>
                    </a:lnTo>
                    <a:lnTo>
                      <a:pt x="6" y="1"/>
                    </a:lnTo>
                    <a:lnTo>
                      <a:pt x="7" y="3"/>
                    </a:lnTo>
                    <a:lnTo>
                      <a:pt x="11" y="4"/>
                    </a:lnTo>
                    <a:lnTo>
                      <a:pt x="12" y="4"/>
                    </a:lnTo>
                    <a:lnTo>
                      <a:pt x="15" y="6"/>
                    </a:lnTo>
                    <a:lnTo>
                      <a:pt x="18" y="6"/>
                    </a:lnTo>
                    <a:lnTo>
                      <a:pt x="20" y="7"/>
                    </a:lnTo>
                    <a:lnTo>
                      <a:pt x="23" y="8"/>
                    </a:lnTo>
                    <a:lnTo>
                      <a:pt x="26" y="8"/>
                    </a:lnTo>
                    <a:lnTo>
                      <a:pt x="28" y="8"/>
                    </a:lnTo>
                    <a:lnTo>
                      <a:pt x="32" y="10"/>
                    </a:lnTo>
                    <a:lnTo>
                      <a:pt x="35" y="10"/>
                    </a:lnTo>
                    <a:lnTo>
                      <a:pt x="39" y="11"/>
                    </a:lnTo>
                    <a:lnTo>
                      <a:pt x="43" y="11"/>
                    </a:lnTo>
                    <a:lnTo>
                      <a:pt x="47" y="12"/>
                    </a:lnTo>
                    <a:lnTo>
                      <a:pt x="51" y="12"/>
                    </a:lnTo>
                    <a:lnTo>
                      <a:pt x="56" y="14"/>
                    </a:lnTo>
                    <a:lnTo>
                      <a:pt x="59" y="14"/>
                    </a:lnTo>
                    <a:lnTo>
                      <a:pt x="61" y="14"/>
                    </a:lnTo>
                    <a:lnTo>
                      <a:pt x="64" y="14"/>
                    </a:lnTo>
                    <a:lnTo>
                      <a:pt x="67" y="15"/>
                    </a:lnTo>
                    <a:lnTo>
                      <a:pt x="69" y="15"/>
                    </a:lnTo>
                    <a:lnTo>
                      <a:pt x="72" y="15"/>
                    </a:lnTo>
                    <a:lnTo>
                      <a:pt x="75" y="15"/>
                    </a:lnTo>
                    <a:lnTo>
                      <a:pt x="77" y="15"/>
                    </a:lnTo>
                    <a:lnTo>
                      <a:pt x="80" y="15"/>
                    </a:lnTo>
                    <a:lnTo>
                      <a:pt x="83" y="15"/>
                    </a:lnTo>
                    <a:lnTo>
                      <a:pt x="87" y="17"/>
                    </a:lnTo>
                    <a:lnTo>
                      <a:pt x="89" y="17"/>
                    </a:lnTo>
                    <a:lnTo>
                      <a:pt x="101" y="17"/>
                    </a:lnTo>
                    <a:lnTo>
                      <a:pt x="101" y="18"/>
                    </a:lnTo>
                    <a:lnTo>
                      <a:pt x="103" y="21"/>
                    </a:lnTo>
                    <a:lnTo>
                      <a:pt x="103" y="23"/>
                    </a:lnTo>
                    <a:lnTo>
                      <a:pt x="104" y="28"/>
                    </a:lnTo>
                    <a:lnTo>
                      <a:pt x="104" y="32"/>
                    </a:lnTo>
                    <a:lnTo>
                      <a:pt x="104" y="36"/>
                    </a:lnTo>
                    <a:lnTo>
                      <a:pt x="101" y="39"/>
                    </a:lnTo>
                    <a:lnTo>
                      <a:pt x="97" y="40"/>
                    </a:lnTo>
                    <a:lnTo>
                      <a:pt x="95" y="40"/>
                    </a:lnTo>
                    <a:lnTo>
                      <a:pt x="92" y="39"/>
                    </a:lnTo>
                    <a:lnTo>
                      <a:pt x="88" y="37"/>
                    </a:lnTo>
                    <a:lnTo>
                      <a:pt x="84" y="37"/>
                    </a:lnTo>
                    <a:lnTo>
                      <a:pt x="81" y="36"/>
                    </a:lnTo>
                    <a:lnTo>
                      <a:pt x="79" y="36"/>
                    </a:lnTo>
                    <a:lnTo>
                      <a:pt x="76" y="36"/>
                    </a:lnTo>
                    <a:lnTo>
                      <a:pt x="73" y="34"/>
                    </a:lnTo>
                    <a:lnTo>
                      <a:pt x="71" y="34"/>
                    </a:lnTo>
                    <a:lnTo>
                      <a:pt x="68" y="33"/>
                    </a:lnTo>
                    <a:lnTo>
                      <a:pt x="65" y="33"/>
                    </a:lnTo>
                    <a:lnTo>
                      <a:pt x="63" y="32"/>
                    </a:lnTo>
                    <a:lnTo>
                      <a:pt x="59" y="30"/>
                    </a:lnTo>
                    <a:lnTo>
                      <a:pt x="56" y="30"/>
                    </a:lnTo>
                    <a:lnTo>
                      <a:pt x="53" y="29"/>
                    </a:lnTo>
                    <a:lnTo>
                      <a:pt x="51" y="28"/>
                    </a:lnTo>
                    <a:lnTo>
                      <a:pt x="47" y="26"/>
                    </a:lnTo>
                    <a:lnTo>
                      <a:pt x="44" y="25"/>
                    </a:lnTo>
                    <a:lnTo>
                      <a:pt x="40" y="25"/>
                    </a:lnTo>
                    <a:lnTo>
                      <a:pt x="38" y="23"/>
                    </a:lnTo>
                    <a:lnTo>
                      <a:pt x="35" y="22"/>
                    </a:lnTo>
                    <a:lnTo>
                      <a:pt x="32" y="21"/>
                    </a:lnTo>
                    <a:lnTo>
                      <a:pt x="28" y="19"/>
                    </a:lnTo>
                    <a:lnTo>
                      <a:pt x="26" y="18"/>
                    </a:lnTo>
                    <a:lnTo>
                      <a:pt x="23" y="17"/>
                    </a:lnTo>
                    <a:lnTo>
                      <a:pt x="20" y="15"/>
                    </a:lnTo>
                    <a:lnTo>
                      <a:pt x="18" y="14"/>
                    </a:lnTo>
                    <a:lnTo>
                      <a:pt x="15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A1A1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HN"/>
              </a:p>
            </p:txBody>
          </p:sp>
          <p:sp>
            <p:nvSpPr>
              <p:cNvPr id="61" name="Freeform 41"/>
              <p:cNvSpPr>
                <a:spLocks/>
              </p:cNvSpPr>
              <p:nvPr/>
            </p:nvSpPr>
            <p:spPr bwMode="auto">
              <a:xfrm>
                <a:off x="7740650" y="2838450"/>
                <a:ext cx="228600" cy="323850"/>
              </a:xfrm>
              <a:custGeom>
                <a:avLst/>
                <a:gdLst/>
                <a:ahLst/>
                <a:cxnLst>
                  <a:cxn ang="0">
                    <a:pos x="142" y="24"/>
                  </a:cxn>
                  <a:cxn ang="0">
                    <a:pos x="132" y="17"/>
                  </a:cxn>
                  <a:cxn ang="0">
                    <a:pos x="121" y="13"/>
                  </a:cxn>
                  <a:cxn ang="0">
                    <a:pos x="112" y="12"/>
                  </a:cxn>
                  <a:cxn ang="0">
                    <a:pos x="100" y="13"/>
                  </a:cxn>
                  <a:cxn ang="0">
                    <a:pos x="88" y="16"/>
                  </a:cxn>
                  <a:cxn ang="0">
                    <a:pos x="76" y="23"/>
                  </a:cxn>
                  <a:cxn ang="0">
                    <a:pos x="61" y="34"/>
                  </a:cxn>
                  <a:cxn ang="0">
                    <a:pos x="54" y="45"/>
                  </a:cxn>
                  <a:cxn ang="0">
                    <a:pos x="46" y="54"/>
                  </a:cxn>
                  <a:cxn ang="0">
                    <a:pos x="40" y="64"/>
                  </a:cxn>
                  <a:cxn ang="0">
                    <a:pos x="35" y="72"/>
                  </a:cxn>
                  <a:cxn ang="0">
                    <a:pos x="31" y="82"/>
                  </a:cxn>
                  <a:cxn ang="0">
                    <a:pos x="27" y="90"/>
                  </a:cxn>
                  <a:cxn ang="0">
                    <a:pos x="26" y="100"/>
                  </a:cxn>
                  <a:cxn ang="0">
                    <a:pos x="24" y="108"/>
                  </a:cxn>
                  <a:cxn ang="0">
                    <a:pos x="23" y="115"/>
                  </a:cxn>
                  <a:cxn ang="0">
                    <a:pos x="24" y="126"/>
                  </a:cxn>
                  <a:cxn ang="0">
                    <a:pos x="28" y="140"/>
                  </a:cxn>
                  <a:cxn ang="0">
                    <a:pos x="35" y="152"/>
                  </a:cxn>
                  <a:cxn ang="0">
                    <a:pos x="43" y="162"/>
                  </a:cxn>
                  <a:cxn ang="0">
                    <a:pos x="54" y="171"/>
                  </a:cxn>
                  <a:cxn ang="0">
                    <a:pos x="65" y="178"/>
                  </a:cxn>
                  <a:cxn ang="0">
                    <a:pos x="79" y="182"/>
                  </a:cxn>
                  <a:cxn ang="0">
                    <a:pos x="80" y="188"/>
                  </a:cxn>
                  <a:cxn ang="0">
                    <a:pos x="75" y="195"/>
                  </a:cxn>
                  <a:cxn ang="0">
                    <a:pos x="65" y="202"/>
                  </a:cxn>
                  <a:cxn ang="0">
                    <a:pos x="55" y="204"/>
                  </a:cxn>
                  <a:cxn ang="0">
                    <a:pos x="43" y="200"/>
                  </a:cxn>
                  <a:cxn ang="0">
                    <a:pos x="35" y="195"/>
                  </a:cxn>
                  <a:cxn ang="0">
                    <a:pos x="23" y="185"/>
                  </a:cxn>
                  <a:cxn ang="0">
                    <a:pos x="16" y="177"/>
                  </a:cxn>
                  <a:cxn ang="0">
                    <a:pos x="10" y="169"/>
                  </a:cxn>
                  <a:cxn ang="0">
                    <a:pos x="6" y="159"/>
                  </a:cxn>
                  <a:cxn ang="0">
                    <a:pos x="3" y="146"/>
                  </a:cxn>
                  <a:cxn ang="0">
                    <a:pos x="0" y="134"/>
                  </a:cxn>
                  <a:cxn ang="0">
                    <a:pos x="0" y="120"/>
                  </a:cxn>
                  <a:cxn ang="0">
                    <a:pos x="3" y="108"/>
                  </a:cxn>
                  <a:cxn ang="0">
                    <a:pos x="6" y="98"/>
                  </a:cxn>
                  <a:cxn ang="0">
                    <a:pos x="8" y="90"/>
                  </a:cxn>
                  <a:cxn ang="0">
                    <a:pos x="12" y="80"/>
                  </a:cxn>
                  <a:cxn ang="0">
                    <a:pos x="16" y="73"/>
                  </a:cxn>
                  <a:cxn ang="0">
                    <a:pos x="20" y="65"/>
                  </a:cxn>
                  <a:cxn ang="0">
                    <a:pos x="28" y="51"/>
                  </a:cxn>
                  <a:cxn ang="0">
                    <a:pos x="36" y="40"/>
                  </a:cxn>
                  <a:cxn ang="0">
                    <a:pos x="46" y="32"/>
                  </a:cxn>
                  <a:cxn ang="0">
                    <a:pos x="55" y="25"/>
                  </a:cxn>
                  <a:cxn ang="0">
                    <a:pos x="63" y="18"/>
                  </a:cxn>
                  <a:cxn ang="0">
                    <a:pos x="71" y="14"/>
                  </a:cxn>
                  <a:cxn ang="0">
                    <a:pos x="79" y="10"/>
                  </a:cxn>
                  <a:cxn ang="0">
                    <a:pos x="89" y="6"/>
                  </a:cxn>
                  <a:cxn ang="0">
                    <a:pos x="97" y="2"/>
                  </a:cxn>
                  <a:cxn ang="0">
                    <a:pos x="105" y="0"/>
                  </a:cxn>
                  <a:cxn ang="0">
                    <a:pos x="115" y="0"/>
                  </a:cxn>
                  <a:cxn ang="0">
                    <a:pos x="123" y="3"/>
                  </a:cxn>
                  <a:cxn ang="0">
                    <a:pos x="129" y="6"/>
                  </a:cxn>
                  <a:cxn ang="0">
                    <a:pos x="138" y="13"/>
                  </a:cxn>
                  <a:cxn ang="0">
                    <a:pos x="142" y="21"/>
                  </a:cxn>
                  <a:cxn ang="0">
                    <a:pos x="144" y="25"/>
                  </a:cxn>
                </a:cxnLst>
                <a:rect l="0" t="0" r="r" b="b"/>
                <a:pathLst>
                  <a:path w="144" h="204">
                    <a:moveTo>
                      <a:pt x="144" y="25"/>
                    </a:moveTo>
                    <a:lnTo>
                      <a:pt x="144" y="25"/>
                    </a:lnTo>
                    <a:lnTo>
                      <a:pt x="142" y="24"/>
                    </a:lnTo>
                    <a:lnTo>
                      <a:pt x="140" y="21"/>
                    </a:lnTo>
                    <a:lnTo>
                      <a:pt x="136" y="20"/>
                    </a:lnTo>
                    <a:lnTo>
                      <a:pt x="132" y="17"/>
                    </a:lnTo>
                    <a:lnTo>
                      <a:pt x="127" y="16"/>
                    </a:lnTo>
                    <a:lnTo>
                      <a:pt x="124" y="14"/>
                    </a:lnTo>
                    <a:lnTo>
                      <a:pt x="121" y="13"/>
                    </a:lnTo>
                    <a:lnTo>
                      <a:pt x="119" y="13"/>
                    </a:lnTo>
                    <a:lnTo>
                      <a:pt x="116" y="13"/>
                    </a:lnTo>
                    <a:lnTo>
                      <a:pt x="112" y="12"/>
                    </a:lnTo>
                    <a:lnTo>
                      <a:pt x="108" y="12"/>
                    </a:lnTo>
                    <a:lnTo>
                      <a:pt x="104" y="12"/>
                    </a:lnTo>
                    <a:lnTo>
                      <a:pt x="100" y="13"/>
                    </a:lnTo>
                    <a:lnTo>
                      <a:pt x="96" y="13"/>
                    </a:lnTo>
                    <a:lnTo>
                      <a:pt x="92" y="14"/>
                    </a:lnTo>
                    <a:lnTo>
                      <a:pt x="88" y="16"/>
                    </a:lnTo>
                    <a:lnTo>
                      <a:pt x="84" y="18"/>
                    </a:lnTo>
                    <a:lnTo>
                      <a:pt x="80" y="20"/>
                    </a:lnTo>
                    <a:lnTo>
                      <a:pt x="76" y="23"/>
                    </a:lnTo>
                    <a:lnTo>
                      <a:pt x="71" y="25"/>
                    </a:lnTo>
                    <a:lnTo>
                      <a:pt x="67" y="31"/>
                    </a:lnTo>
                    <a:lnTo>
                      <a:pt x="61" y="34"/>
                    </a:lnTo>
                    <a:lnTo>
                      <a:pt x="57" y="39"/>
                    </a:lnTo>
                    <a:lnTo>
                      <a:pt x="55" y="42"/>
                    </a:lnTo>
                    <a:lnTo>
                      <a:pt x="54" y="45"/>
                    </a:lnTo>
                    <a:lnTo>
                      <a:pt x="51" y="47"/>
                    </a:lnTo>
                    <a:lnTo>
                      <a:pt x="48" y="51"/>
                    </a:lnTo>
                    <a:lnTo>
                      <a:pt x="46" y="54"/>
                    </a:lnTo>
                    <a:lnTo>
                      <a:pt x="44" y="57"/>
                    </a:lnTo>
                    <a:lnTo>
                      <a:pt x="42" y="60"/>
                    </a:lnTo>
                    <a:lnTo>
                      <a:pt x="40" y="64"/>
                    </a:lnTo>
                    <a:lnTo>
                      <a:pt x="38" y="67"/>
                    </a:lnTo>
                    <a:lnTo>
                      <a:pt x="36" y="69"/>
                    </a:lnTo>
                    <a:lnTo>
                      <a:pt x="35" y="72"/>
                    </a:lnTo>
                    <a:lnTo>
                      <a:pt x="34" y="76"/>
                    </a:lnTo>
                    <a:lnTo>
                      <a:pt x="32" y="79"/>
                    </a:lnTo>
                    <a:lnTo>
                      <a:pt x="31" y="82"/>
                    </a:lnTo>
                    <a:lnTo>
                      <a:pt x="30" y="84"/>
                    </a:lnTo>
                    <a:lnTo>
                      <a:pt x="28" y="87"/>
                    </a:lnTo>
                    <a:lnTo>
                      <a:pt x="27" y="90"/>
                    </a:lnTo>
                    <a:lnTo>
                      <a:pt x="27" y="93"/>
                    </a:lnTo>
                    <a:lnTo>
                      <a:pt x="26" y="96"/>
                    </a:lnTo>
                    <a:lnTo>
                      <a:pt x="26" y="100"/>
                    </a:lnTo>
                    <a:lnTo>
                      <a:pt x="24" y="101"/>
                    </a:lnTo>
                    <a:lnTo>
                      <a:pt x="24" y="105"/>
                    </a:lnTo>
                    <a:lnTo>
                      <a:pt x="24" y="108"/>
                    </a:lnTo>
                    <a:lnTo>
                      <a:pt x="24" y="111"/>
                    </a:lnTo>
                    <a:lnTo>
                      <a:pt x="23" y="112"/>
                    </a:lnTo>
                    <a:lnTo>
                      <a:pt x="23" y="115"/>
                    </a:lnTo>
                    <a:lnTo>
                      <a:pt x="23" y="118"/>
                    </a:lnTo>
                    <a:lnTo>
                      <a:pt x="24" y="120"/>
                    </a:lnTo>
                    <a:lnTo>
                      <a:pt x="24" y="126"/>
                    </a:lnTo>
                    <a:lnTo>
                      <a:pt x="26" y="130"/>
                    </a:lnTo>
                    <a:lnTo>
                      <a:pt x="27" y="135"/>
                    </a:lnTo>
                    <a:lnTo>
                      <a:pt x="28" y="140"/>
                    </a:lnTo>
                    <a:lnTo>
                      <a:pt x="30" y="144"/>
                    </a:lnTo>
                    <a:lnTo>
                      <a:pt x="32" y="148"/>
                    </a:lnTo>
                    <a:lnTo>
                      <a:pt x="35" y="152"/>
                    </a:lnTo>
                    <a:lnTo>
                      <a:pt x="38" y="155"/>
                    </a:lnTo>
                    <a:lnTo>
                      <a:pt x="40" y="159"/>
                    </a:lnTo>
                    <a:lnTo>
                      <a:pt x="43" y="162"/>
                    </a:lnTo>
                    <a:lnTo>
                      <a:pt x="46" y="164"/>
                    </a:lnTo>
                    <a:lnTo>
                      <a:pt x="50" y="169"/>
                    </a:lnTo>
                    <a:lnTo>
                      <a:pt x="54" y="171"/>
                    </a:lnTo>
                    <a:lnTo>
                      <a:pt x="57" y="173"/>
                    </a:lnTo>
                    <a:lnTo>
                      <a:pt x="61" y="175"/>
                    </a:lnTo>
                    <a:lnTo>
                      <a:pt x="65" y="178"/>
                    </a:lnTo>
                    <a:lnTo>
                      <a:pt x="69" y="180"/>
                    </a:lnTo>
                    <a:lnTo>
                      <a:pt x="75" y="181"/>
                    </a:lnTo>
                    <a:lnTo>
                      <a:pt x="79" y="182"/>
                    </a:lnTo>
                    <a:lnTo>
                      <a:pt x="84" y="184"/>
                    </a:lnTo>
                    <a:lnTo>
                      <a:pt x="83" y="184"/>
                    </a:lnTo>
                    <a:lnTo>
                      <a:pt x="80" y="188"/>
                    </a:lnTo>
                    <a:lnTo>
                      <a:pt x="79" y="191"/>
                    </a:lnTo>
                    <a:lnTo>
                      <a:pt x="76" y="192"/>
                    </a:lnTo>
                    <a:lnTo>
                      <a:pt x="75" y="195"/>
                    </a:lnTo>
                    <a:lnTo>
                      <a:pt x="72" y="197"/>
                    </a:lnTo>
                    <a:lnTo>
                      <a:pt x="68" y="199"/>
                    </a:lnTo>
                    <a:lnTo>
                      <a:pt x="65" y="202"/>
                    </a:lnTo>
                    <a:lnTo>
                      <a:pt x="61" y="203"/>
                    </a:lnTo>
                    <a:lnTo>
                      <a:pt x="59" y="204"/>
                    </a:lnTo>
                    <a:lnTo>
                      <a:pt x="55" y="204"/>
                    </a:lnTo>
                    <a:lnTo>
                      <a:pt x="51" y="203"/>
                    </a:lnTo>
                    <a:lnTo>
                      <a:pt x="47" y="202"/>
                    </a:lnTo>
                    <a:lnTo>
                      <a:pt x="43" y="200"/>
                    </a:lnTo>
                    <a:lnTo>
                      <a:pt x="40" y="199"/>
                    </a:lnTo>
                    <a:lnTo>
                      <a:pt x="38" y="196"/>
                    </a:lnTo>
                    <a:lnTo>
                      <a:pt x="35" y="195"/>
                    </a:lnTo>
                    <a:lnTo>
                      <a:pt x="32" y="193"/>
                    </a:lnTo>
                    <a:lnTo>
                      <a:pt x="28" y="189"/>
                    </a:lnTo>
                    <a:lnTo>
                      <a:pt x="23" y="185"/>
                    </a:lnTo>
                    <a:lnTo>
                      <a:pt x="20" y="182"/>
                    </a:lnTo>
                    <a:lnTo>
                      <a:pt x="19" y="180"/>
                    </a:lnTo>
                    <a:lnTo>
                      <a:pt x="16" y="177"/>
                    </a:lnTo>
                    <a:lnTo>
                      <a:pt x="15" y="174"/>
                    </a:lnTo>
                    <a:lnTo>
                      <a:pt x="12" y="171"/>
                    </a:lnTo>
                    <a:lnTo>
                      <a:pt x="10" y="169"/>
                    </a:lnTo>
                    <a:lnTo>
                      <a:pt x="8" y="164"/>
                    </a:lnTo>
                    <a:lnTo>
                      <a:pt x="7" y="162"/>
                    </a:lnTo>
                    <a:lnTo>
                      <a:pt x="6" y="159"/>
                    </a:lnTo>
                    <a:lnTo>
                      <a:pt x="4" y="155"/>
                    </a:lnTo>
                    <a:lnTo>
                      <a:pt x="3" y="151"/>
                    </a:lnTo>
                    <a:lnTo>
                      <a:pt x="3" y="146"/>
                    </a:lnTo>
                    <a:lnTo>
                      <a:pt x="2" y="142"/>
                    </a:lnTo>
                    <a:lnTo>
                      <a:pt x="0" y="138"/>
                    </a:lnTo>
                    <a:lnTo>
                      <a:pt x="0" y="134"/>
                    </a:lnTo>
                    <a:lnTo>
                      <a:pt x="0" y="130"/>
                    </a:lnTo>
                    <a:lnTo>
                      <a:pt x="0" y="124"/>
                    </a:lnTo>
                    <a:lnTo>
                      <a:pt x="0" y="120"/>
                    </a:lnTo>
                    <a:lnTo>
                      <a:pt x="2" y="115"/>
                    </a:lnTo>
                    <a:lnTo>
                      <a:pt x="3" y="111"/>
                    </a:lnTo>
                    <a:lnTo>
                      <a:pt x="3" y="108"/>
                    </a:lnTo>
                    <a:lnTo>
                      <a:pt x="4" y="105"/>
                    </a:lnTo>
                    <a:lnTo>
                      <a:pt x="4" y="101"/>
                    </a:lnTo>
                    <a:lnTo>
                      <a:pt x="6" y="98"/>
                    </a:lnTo>
                    <a:lnTo>
                      <a:pt x="6" y="96"/>
                    </a:lnTo>
                    <a:lnTo>
                      <a:pt x="7" y="93"/>
                    </a:lnTo>
                    <a:lnTo>
                      <a:pt x="8" y="90"/>
                    </a:lnTo>
                    <a:lnTo>
                      <a:pt x="10" y="87"/>
                    </a:lnTo>
                    <a:lnTo>
                      <a:pt x="11" y="84"/>
                    </a:lnTo>
                    <a:lnTo>
                      <a:pt x="12" y="80"/>
                    </a:lnTo>
                    <a:lnTo>
                      <a:pt x="14" y="78"/>
                    </a:lnTo>
                    <a:lnTo>
                      <a:pt x="15" y="76"/>
                    </a:lnTo>
                    <a:lnTo>
                      <a:pt x="16" y="73"/>
                    </a:lnTo>
                    <a:lnTo>
                      <a:pt x="18" y="71"/>
                    </a:lnTo>
                    <a:lnTo>
                      <a:pt x="19" y="68"/>
                    </a:lnTo>
                    <a:lnTo>
                      <a:pt x="20" y="65"/>
                    </a:lnTo>
                    <a:lnTo>
                      <a:pt x="23" y="60"/>
                    </a:lnTo>
                    <a:lnTo>
                      <a:pt x="26" y="56"/>
                    </a:lnTo>
                    <a:lnTo>
                      <a:pt x="28" y="51"/>
                    </a:lnTo>
                    <a:lnTo>
                      <a:pt x="31" y="49"/>
                    </a:lnTo>
                    <a:lnTo>
                      <a:pt x="34" y="43"/>
                    </a:lnTo>
                    <a:lnTo>
                      <a:pt x="36" y="40"/>
                    </a:lnTo>
                    <a:lnTo>
                      <a:pt x="40" y="38"/>
                    </a:lnTo>
                    <a:lnTo>
                      <a:pt x="43" y="35"/>
                    </a:lnTo>
                    <a:lnTo>
                      <a:pt x="46" y="32"/>
                    </a:lnTo>
                    <a:lnTo>
                      <a:pt x="48" y="29"/>
                    </a:lnTo>
                    <a:lnTo>
                      <a:pt x="51" y="27"/>
                    </a:lnTo>
                    <a:lnTo>
                      <a:pt x="55" y="25"/>
                    </a:lnTo>
                    <a:lnTo>
                      <a:pt x="57" y="23"/>
                    </a:lnTo>
                    <a:lnTo>
                      <a:pt x="60" y="20"/>
                    </a:lnTo>
                    <a:lnTo>
                      <a:pt x="63" y="18"/>
                    </a:lnTo>
                    <a:lnTo>
                      <a:pt x="65" y="17"/>
                    </a:lnTo>
                    <a:lnTo>
                      <a:pt x="68" y="16"/>
                    </a:lnTo>
                    <a:lnTo>
                      <a:pt x="71" y="14"/>
                    </a:lnTo>
                    <a:lnTo>
                      <a:pt x="73" y="13"/>
                    </a:lnTo>
                    <a:lnTo>
                      <a:pt x="76" y="12"/>
                    </a:lnTo>
                    <a:lnTo>
                      <a:pt x="79" y="10"/>
                    </a:lnTo>
                    <a:lnTo>
                      <a:pt x="83" y="9"/>
                    </a:lnTo>
                    <a:lnTo>
                      <a:pt x="87" y="7"/>
                    </a:lnTo>
                    <a:lnTo>
                      <a:pt x="89" y="6"/>
                    </a:lnTo>
                    <a:lnTo>
                      <a:pt x="91" y="5"/>
                    </a:lnTo>
                    <a:lnTo>
                      <a:pt x="95" y="3"/>
                    </a:lnTo>
                    <a:lnTo>
                      <a:pt x="97" y="2"/>
                    </a:lnTo>
                    <a:lnTo>
                      <a:pt x="100" y="2"/>
                    </a:lnTo>
                    <a:lnTo>
                      <a:pt x="103" y="0"/>
                    </a:lnTo>
                    <a:lnTo>
                      <a:pt x="105" y="0"/>
                    </a:lnTo>
                    <a:lnTo>
                      <a:pt x="108" y="0"/>
                    </a:lnTo>
                    <a:lnTo>
                      <a:pt x="112" y="0"/>
                    </a:lnTo>
                    <a:lnTo>
                      <a:pt x="115" y="0"/>
                    </a:lnTo>
                    <a:lnTo>
                      <a:pt x="117" y="2"/>
                    </a:lnTo>
                    <a:lnTo>
                      <a:pt x="120" y="2"/>
                    </a:lnTo>
                    <a:lnTo>
                      <a:pt x="123" y="3"/>
                    </a:lnTo>
                    <a:lnTo>
                      <a:pt x="125" y="3"/>
                    </a:lnTo>
                    <a:lnTo>
                      <a:pt x="128" y="5"/>
                    </a:lnTo>
                    <a:lnTo>
                      <a:pt x="129" y="6"/>
                    </a:lnTo>
                    <a:lnTo>
                      <a:pt x="133" y="7"/>
                    </a:lnTo>
                    <a:lnTo>
                      <a:pt x="136" y="10"/>
                    </a:lnTo>
                    <a:lnTo>
                      <a:pt x="138" y="13"/>
                    </a:lnTo>
                    <a:lnTo>
                      <a:pt x="140" y="16"/>
                    </a:lnTo>
                    <a:lnTo>
                      <a:pt x="141" y="20"/>
                    </a:lnTo>
                    <a:lnTo>
                      <a:pt x="142" y="21"/>
                    </a:lnTo>
                    <a:lnTo>
                      <a:pt x="144" y="24"/>
                    </a:lnTo>
                    <a:lnTo>
                      <a:pt x="144" y="25"/>
                    </a:lnTo>
                    <a:lnTo>
                      <a:pt x="144" y="25"/>
                    </a:lnTo>
                    <a:lnTo>
                      <a:pt x="144" y="25"/>
                    </a:lnTo>
                    <a:close/>
                  </a:path>
                </a:pathLst>
              </a:custGeom>
              <a:solidFill>
                <a:srgbClr val="1A1A1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HN"/>
              </a:p>
            </p:txBody>
          </p:sp>
          <p:sp>
            <p:nvSpPr>
              <p:cNvPr id="62" name="Freeform 42"/>
              <p:cNvSpPr>
                <a:spLocks/>
              </p:cNvSpPr>
              <p:nvPr/>
            </p:nvSpPr>
            <p:spPr bwMode="auto">
              <a:xfrm>
                <a:off x="7469188" y="2628900"/>
                <a:ext cx="696913" cy="746125"/>
              </a:xfrm>
              <a:custGeom>
                <a:avLst/>
                <a:gdLst/>
                <a:ahLst/>
                <a:cxnLst>
                  <a:cxn ang="0">
                    <a:pos x="144" y="11"/>
                  </a:cxn>
                  <a:cxn ang="0">
                    <a:pos x="124" y="28"/>
                  </a:cxn>
                  <a:cxn ang="0">
                    <a:pos x="104" y="47"/>
                  </a:cxn>
                  <a:cxn ang="0">
                    <a:pos x="81" y="73"/>
                  </a:cxn>
                  <a:cxn ang="0">
                    <a:pos x="69" y="91"/>
                  </a:cxn>
                  <a:cxn ang="0">
                    <a:pos x="55" y="113"/>
                  </a:cxn>
                  <a:cxn ang="0">
                    <a:pos x="41" y="137"/>
                  </a:cxn>
                  <a:cxn ang="0">
                    <a:pos x="31" y="163"/>
                  </a:cxn>
                  <a:cxn ang="0">
                    <a:pos x="23" y="189"/>
                  </a:cxn>
                  <a:cxn ang="0">
                    <a:pos x="16" y="216"/>
                  </a:cxn>
                  <a:cxn ang="0">
                    <a:pos x="14" y="244"/>
                  </a:cxn>
                  <a:cxn ang="0">
                    <a:pos x="15" y="273"/>
                  </a:cxn>
                  <a:cxn ang="0">
                    <a:pos x="20" y="302"/>
                  </a:cxn>
                  <a:cxn ang="0">
                    <a:pos x="31" y="329"/>
                  </a:cxn>
                  <a:cxn ang="0">
                    <a:pos x="48" y="358"/>
                  </a:cxn>
                  <a:cxn ang="0">
                    <a:pos x="77" y="393"/>
                  </a:cxn>
                  <a:cxn ang="0">
                    <a:pos x="118" y="424"/>
                  </a:cxn>
                  <a:cxn ang="0">
                    <a:pos x="161" y="442"/>
                  </a:cxn>
                  <a:cxn ang="0">
                    <a:pos x="203" y="449"/>
                  </a:cxn>
                  <a:cxn ang="0">
                    <a:pos x="246" y="446"/>
                  </a:cxn>
                  <a:cxn ang="0">
                    <a:pos x="286" y="440"/>
                  </a:cxn>
                  <a:cxn ang="0">
                    <a:pos x="321" y="427"/>
                  </a:cxn>
                  <a:cxn ang="0">
                    <a:pos x="352" y="413"/>
                  </a:cxn>
                  <a:cxn ang="0">
                    <a:pos x="377" y="400"/>
                  </a:cxn>
                  <a:cxn ang="0">
                    <a:pos x="394" y="389"/>
                  </a:cxn>
                  <a:cxn ang="0">
                    <a:pos x="404" y="385"/>
                  </a:cxn>
                  <a:cxn ang="0">
                    <a:pos x="424" y="379"/>
                  </a:cxn>
                  <a:cxn ang="0">
                    <a:pos x="438" y="389"/>
                  </a:cxn>
                  <a:cxn ang="0">
                    <a:pos x="434" y="405"/>
                  </a:cxn>
                  <a:cxn ang="0">
                    <a:pos x="413" y="424"/>
                  </a:cxn>
                  <a:cxn ang="0">
                    <a:pos x="393" y="435"/>
                  </a:cxn>
                  <a:cxn ang="0">
                    <a:pos x="370" y="445"/>
                  </a:cxn>
                  <a:cxn ang="0">
                    <a:pos x="344" y="453"/>
                  </a:cxn>
                  <a:cxn ang="0">
                    <a:pos x="315" y="462"/>
                  </a:cxn>
                  <a:cxn ang="0">
                    <a:pos x="283" y="467"/>
                  </a:cxn>
                  <a:cxn ang="0">
                    <a:pos x="250" y="470"/>
                  </a:cxn>
                  <a:cxn ang="0">
                    <a:pos x="217" y="469"/>
                  </a:cxn>
                  <a:cxn ang="0">
                    <a:pos x="183" y="466"/>
                  </a:cxn>
                  <a:cxn ang="0">
                    <a:pos x="152" y="459"/>
                  </a:cxn>
                  <a:cxn ang="0">
                    <a:pos x="124" y="446"/>
                  </a:cxn>
                  <a:cxn ang="0">
                    <a:pos x="97" y="431"/>
                  </a:cxn>
                  <a:cxn ang="0">
                    <a:pos x="75" y="415"/>
                  </a:cxn>
                  <a:cxn ang="0">
                    <a:pos x="55" y="394"/>
                  </a:cxn>
                  <a:cxn ang="0">
                    <a:pos x="37" y="371"/>
                  </a:cxn>
                  <a:cxn ang="0">
                    <a:pos x="24" y="347"/>
                  </a:cxn>
                  <a:cxn ang="0">
                    <a:pos x="14" y="323"/>
                  </a:cxn>
                  <a:cxn ang="0">
                    <a:pos x="6" y="295"/>
                  </a:cxn>
                  <a:cxn ang="0">
                    <a:pos x="2" y="267"/>
                  </a:cxn>
                  <a:cxn ang="0">
                    <a:pos x="0" y="240"/>
                  </a:cxn>
                  <a:cxn ang="0">
                    <a:pos x="3" y="214"/>
                  </a:cxn>
                  <a:cxn ang="0">
                    <a:pos x="10" y="188"/>
                  </a:cxn>
                  <a:cxn ang="0">
                    <a:pos x="16" y="163"/>
                  </a:cxn>
                  <a:cxn ang="0">
                    <a:pos x="27" y="139"/>
                  </a:cxn>
                  <a:cxn ang="0">
                    <a:pos x="39" y="117"/>
                  </a:cxn>
                  <a:cxn ang="0">
                    <a:pos x="52" y="98"/>
                  </a:cxn>
                  <a:cxn ang="0">
                    <a:pos x="65" y="79"/>
                  </a:cxn>
                  <a:cxn ang="0">
                    <a:pos x="79" y="62"/>
                  </a:cxn>
                  <a:cxn ang="0">
                    <a:pos x="104" y="36"/>
                  </a:cxn>
                  <a:cxn ang="0">
                    <a:pos x="124" y="15"/>
                  </a:cxn>
                  <a:cxn ang="0">
                    <a:pos x="144" y="2"/>
                  </a:cxn>
                  <a:cxn ang="0">
                    <a:pos x="156" y="3"/>
                  </a:cxn>
                </a:cxnLst>
                <a:rect l="0" t="0" r="r" b="b"/>
                <a:pathLst>
                  <a:path w="439" h="470">
                    <a:moveTo>
                      <a:pt x="156" y="3"/>
                    </a:moveTo>
                    <a:lnTo>
                      <a:pt x="154" y="3"/>
                    </a:lnTo>
                    <a:lnTo>
                      <a:pt x="153" y="4"/>
                    </a:lnTo>
                    <a:lnTo>
                      <a:pt x="150" y="6"/>
                    </a:lnTo>
                    <a:lnTo>
                      <a:pt x="148" y="9"/>
                    </a:lnTo>
                    <a:lnTo>
                      <a:pt x="144" y="11"/>
                    </a:lnTo>
                    <a:lnTo>
                      <a:pt x="138" y="15"/>
                    </a:lnTo>
                    <a:lnTo>
                      <a:pt x="136" y="17"/>
                    </a:lnTo>
                    <a:lnTo>
                      <a:pt x="133" y="20"/>
                    </a:lnTo>
                    <a:lnTo>
                      <a:pt x="130" y="22"/>
                    </a:lnTo>
                    <a:lnTo>
                      <a:pt x="128" y="25"/>
                    </a:lnTo>
                    <a:lnTo>
                      <a:pt x="124" y="28"/>
                    </a:lnTo>
                    <a:lnTo>
                      <a:pt x="121" y="31"/>
                    </a:lnTo>
                    <a:lnTo>
                      <a:pt x="117" y="33"/>
                    </a:lnTo>
                    <a:lnTo>
                      <a:pt x="114" y="36"/>
                    </a:lnTo>
                    <a:lnTo>
                      <a:pt x="110" y="40"/>
                    </a:lnTo>
                    <a:lnTo>
                      <a:pt x="106" y="44"/>
                    </a:lnTo>
                    <a:lnTo>
                      <a:pt x="104" y="47"/>
                    </a:lnTo>
                    <a:lnTo>
                      <a:pt x="100" y="51"/>
                    </a:lnTo>
                    <a:lnTo>
                      <a:pt x="96" y="55"/>
                    </a:lnTo>
                    <a:lnTo>
                      <a:pt x="92" y="59"/>
                    </a:lnTo>
                    <a:lnTo>
                      <a:pt x="89" y="64"/>
                    </a:lnTo>
                    <a:lnTo>
                      <a:pt x="85" y="69"/>
                    </a:lnTo>
                    <a:lnTo>
                      <a:pt x="81" y="73"/>
                    </a:lnTo>
                    <a:lnTo>
                      <a:pt x="79" y="79"/>
                    </a:lnTo>
                    <a:lnTo>
                      <a:pt x="76" y="80"/>
                    </a:lnTo>
                    <a:lnTo>
                      <a:pt x="75" y="83"/>
                    </a:lnTo>
                    <a:lnTo>
                      <a:pt x="73" y="86"/>
                    </a:lnTo>
                    <a:lnTo>
                      <a:pt x="72" y="88"/>
                    </a:lnTo>
                    <a:lnTo>
                      <a:pt x="69" y="91"/>
                    </a:lnTo>
                    <a:lnTo>
                      <a:pt x="67" y="95"/>
                    </a:lnTo>
                    <a:lnTo>
                      <a:pt x="64" y="98"/>
                    </a:lnTo>
                    <a:lnTo>
                      <a:pt x="61" y="102"/>
                    </a:lnTo>
                    <a:lnTo>
                      <a:pt x="59" y="106"/>
                    </a:lnTo>
                    <a:lnTo>
                      <a:pt x="56" y="109"/>
                    </a:lnTo>
                    <a:lnTo>
                      <a:pt x="55" y="113"/>
                    </a:lnTo>
                    <a:lnTo>
                      <a:pt x="52" y="117"/>
                    </a:lnTo>
                    <a:lnTo>
                      <a:pt x="49" y="121"/>
                    </a:lnTo>
                    <a:lnTo>
                      <a:pt x="48" y="126"/>
                    </a:lnTo>
                    <a:lnTo>
                      <a:pt x="45" y="128"/>
                    </a:lnTo>
                    <a:lnTo>
                      <a:pt x="44" y="132"/>
                    </a:lnTo>
                    <a:lnTo>
                      <a:pt x="41" y="137"/>
                    </a:lnTo>
                    <a:lnTo>
                      <a:pt x="40" y="142"/>
                    </a:lnTo>
                    <a:lnTo>
                      <a:pt x="37" y="146"/>
                    </a:lnTo>
                    <a:lnTo>
                      <a:pt x="36" y="150"/>
                    </a:lnTo>
                    <a:lnTo>
                      <a:pt x="33" y="155"/>
                    </a:lnTo>
                    <a:lnTo>
                      <a:pt x="32" y="159"/>
                    </a:lnTo>
                    <a:lnTo>
                      <a:pt x="31" y="163"/>
                    </a:lnTo>
                    <a:lnTo>
                      <a:pt x="29" y="167"/>
                    </a:lnTo>
                    <a:lnTo>
                      <a:pt x="28" y="171"/>
                    </a:lnTo>
                    <a:lnTo>
                      <a:pt x="27" y="175"/>
                    </a:lnTo>
                    <a:lnTo>
                      <a:pt x="25" y="181"/>
                    </a:lnTo>
                    <a:lnTo>
                      <a:pt x="24" y="185"/>
                    </a:lnTo>
                    <a:lnTo>
                      <a:pt x="23" y="189"/>
                    </a:lnTo>
                    <a:lnTo>
                      <a:pt x="20" y="193"/>
                    </a:lnTo>
                    <a:lnTo>
                      <a:pt x="19" y="199"/>
                    </a:lnTo>
                    <a:lnTo>
                      <a:pt x="19" y="203"/>
                    </a:lnTo>
                    <a:lnTo>
                      <a:pt x="18" y="207"/>
                    </a:lnTo>
                    <a:lnTo>
                      <a:pt x="16" y="212"/>
                    </a:lnTo>
                    <a:lnTo>
                      <a:pt x="16" y="216"/>
                    </a:lnTo>
                    <a:lnTo>
                      <a:pt x="16" y="222"/>
                    </a:lnTo>
                    <a:lnTo>
                      <a:pt x="15" y="226"/>
                    </a:lnTo>
                    <a:lnTo>
                      <a:pt x="15" y="230"/>
                    </a:lnTo>
                    <a:lnTo>
                      <a:pt x="14" y="236"/>
                    </a:lnTo>
                    <a:lnTo>
                      <a:pt x="14" y="240"/>
                    </a:lnTo>
                    <a:lnTo>
                      <a:pt x="14" y="244"/>
                    </a:lnTo>
                    <a:lnTo>
                      <a:pt x="14" y="250"/>
                    </a:lnTo>
                    <a:lnTo>
                      <a:pt x="14" y="254"/>
                    </a:lnTo>
                    <a:lnTo>
                      <a:pt x="14" y="259"/>
                    </a:lnTo>
                    <a:lnTo>
                      <a:pt x="14" y="263"/>
                    </a:lnTo>
                    <a:lnTo>
                      <a:pt x="14" y="269"/>
                    </a:lnTo>
                    <a:lnTo>
                      <a:pt x="15" y="273"/>
                    </a:lnTo>
                    <a:lnTo>
                      <a:pt x="15" y="278"/>
                    </a:lnTo>
                    <a:lnTo>
                      <a:pt x="16" y="283"/>
                    </a:lnTo>
                    <a:lnTo>
                      <a:pt x="18" y="287"/>
                    </a:lnTo>
                    <a:lnTo>
                      <a:pt x="19" y="292"/>
                    </a:lnTo>
                    <a:lnTo>
                      <a:pt x="20" y="296"/>
                    </a:lnTo>
                    <a:lnTo>
                      <a:pt x="20" y="302"/>
                    </a:lnTo>
                    <a:lnTo>
                      <a:pt x="23" y="306"/>
                    </a:lnTo>
                    <a:lnTo>
                      <a:pt x="24" y="310"/>
                    </a:lnTo>
                    <a:lnTo>
                      <a:pt x="25" y="316"/>
                    </a:lnTo>
                    <a:lnTo>
                      <a:pt x="27" y="321"/>
                    </a:lnTo>
                    <a:lnTo>
                      <a:pt x="29" y="325"/>
                    </a:lnTo>
                    <a:lnTo>
                      <a:pt x="31" y="329"/>
                    </a:lnTo>
                    <a:lnTo>
                      <a:pt x="33" y="335"/>
                    </a:lnTo>
                    <a:lnTo>
                      <a:pt x="36" y="339"/>
                    </a:lnTo>
                    <a:lnTo>
                      <a:pt x="39" y="345"/>
                    </a:lnTo>
                    <a:lnTo>
                      <a:pt x="41" y="349"/>
                    </a:lnTo>
                    <a:lnTo>
                      <a:pt x="45" y="354"/>
                    </a:lnTo>
                    <a:lnTo>
                      <a:pt x="48" y="358"/>
                    </a:lnTo>
                    <a:lnTo>
                      <a:pt x="51" y="364"/>
                    </a:lnTo>
                    <a:lnTo>
                      <a:pt x="55" y="368"/>
                    </a:lnTo>
                    <a:lnTo>
                      <a:pt x="59" y="372"/>
                    </a:lnTo>
                    <a:lnTo>
                      <a:pt x="64" y="380"/>
                    </a:lnTo>
                    <a:lnTo>
                      <a:pt x="71" y="387"/>
                    </a:lnTo>
                    <a:lnTo>
                      <a:pt x="77" y="393"/>
                    </a:lnTo>
                    <a:lnTo>
                      <a:pt x="84" y="400"/>
                    </a:lnTo>
                    <a:lnTo>
                      <a:pt x="90" y="405"/>
                    </a:lnTo>
                    <a:lnTo>
                      <a:pt x="97" y="411"/>
                    </a:lnTo>
                    <a:lnTo>
                      <a:pt x="104" y="416"/>
                    </a:lnTo>
                    <a:lnTo>
                      <a:pt x="112" y="420"/>
                    </a:lnTo>
                    <a:lnTo>
                      <a:pt x="118" y="424"/>
                    </a:lnTo>
                    <a:lnTo>
                      <a:pt x="125" y="427"/>
                    </a:lnTo>
                    <a:lnTo>
                      <a:pt x="132" y="431"/>
                    </a:lnTo>
                    <a:lnTo>
                      <a:pt x="140" y="435"/>
                    </a:lnTo>
                    <a:lnTo>
                      <a:pt x="146" y="437"/>
                    </a:lnTo>
                    <a:lnTo>
                      <a:pt x="153" y="440"/>
                    </a:lnTo>
                    <a:lnTo>
                      <a:pt x="161" y="442"/>
                    </a:lnTo>
                    <a:lnTo>
                      <a:pt x="169" y="444"/>
                    </a:lnTo>
                    <a:lnTo>
                      <a:pt x="175" y="445"/>
                    </a:lnTo>
                    <a:lnTo>
                      <a:pt x="182" y="446"/>
                    </a:lnTo>
                    <a:lnTo>
                      <a:pt x="190" y="448"/>
                    </a:lnTo>
                    <a:lnTo>
                      <a:pt x="197" y="449"/>
                    </a:lnTo>
                    <a:lnTo>
                      <a:pt x="203" y="449"/>
                    </a:lnTo>
                    <a:lnTo>
                      <a:pt x="211" y="449"/>
                    </a:lnTo>
                    <a:lnTo>
                      <a:pt x="218" y="449"/>
                    </a:lnTo>
                    <a:lnTo>
                      <a:pt x="226" y="449"/>
                    </a:lnTo>
                    <a:lnTo>
                      <a:pt x="232" y="448"/>
                    </a:lnTo>
                    <a:lnTo>
                      <a:pt x="239" y="448"/>
                    </a:lnTo>
                    <a:lnTo>
                      <a:pt x="246" y="446"/>
                    </a:lnTo>
                    <a:lnTo>
                      <a:pt x="252" y="446"/>
                    </a:lnTo>
                    <a:lnTo>
                      <a:pt x="259" y="445"/>
                    </a:lnTo>
                    <a:lnTo>
                      <a:pt x="266" y="444"/>
                    </a:lnTo>
                    <a:lnTo>
                      <a:pt x="272" y="442"/>
                    </a:lnTo>
                    <a:lnTo>
                      <a:pt x="279" y="441"/>
                    </a:lnTo>
                    <a:lnTo>
                      <a:pt x="286" y="440"/>
                    </a:lnTo>
                    <a:lnTo>
                      <a:pt x="292" y="437"/>
                    </a:lnTo>
                    <a:lnTo>
                      <a:pt x="298" y="435"/>
                    </a:lnTo>
                    <a:lnTo>
                      <a:pt x="304" y="433"/>
                    </a:lnTo>
                    <a:lnTo>
                      <a:pt x="309" y="431"/>
                    </a:lnTo>
                    <a:lnTo>
                      <a:pt x="316" y="429"/>
                    </a:lnTo>
                    <a:lnTo>
                      <a:pt x="321" y="427"/>
                    </a:lnTo>
                    <a:lnTo>
                      <a:pt x="328" y="424"/>
                    </a:lnTo>
                    <a:lnTo>
                      <a:pt x="332" y="423"/>
                    </a:lnTo>
                    <a:lnTo>
                      <a:pt x="337" y="420"/>
                    </a:lnTo>
                    <a:lnTo>
                      <a:pt x="343" y="418"/>
                    </a:lnTo>
                    <a:lnTo>
                      <a:pt x="348" y="416"/>
                    </a:lnTo>
                    <a:lnTo>
                      <a:pt x="352" y="413"/>
                    </a:lnTo>
                    <a:lnTo>
                      <a:pt x="357" y="411"/>
                    </a:lnTo>
                    <a:lnTo>
                      <a:pt x="361" y="409"/>
                    </a:lnTo>
                    <a:lnTo>
                      <a:pt x="367" y="407"/>
                    </a:lnTo>
                    <a:lnTo>
                      <a:pt x="369" y="404"/>
                    </a:lnTo>
                    <a:lnTo>
                      <a:pt x="373" y="402"/>
                    </a:lnTo>
                    <a:lnTo>
                      <a:pt x="377" y="400"/>
                    </a:lnTo>
                    <a:lnTo>
                      <a:pt x="381" y="398"/>
                    </a:lnTo>
                    <a:lnTo>
                      <a:pt x="384" y="397"/>
                    </a:lnTo>
                    <a:lnTo>
                      <a:pt x="386" y="396"/>
                    </a:lnTo>
                    <a:lnTo>
                      <a:pt x="389" y="393"/>
                    </a:lnTo>
                    <a:lnTo>
                      <a:pt x="392" y="391"/>
                    </a:lnTo>
                    <a:lnTo>
                      <a:pt x="394" y="389"/>
                    </a:lnTo>
                    <a:lnTo>
                      <a:pt x="398" y="387"/>
                    </a:lnTo>
                    <a:lnTo>
                      <a:pt x="400" y="386"/>
                    </a:lnTo>
                    <a:lnTo>
                      <a:pt x="401" y="386"/>
                    </a:lnTo>
                    <a:lnTo>
                      <a:pt x="401" y="386"/>
                    </a:lnTo>
                    <a:lnTo>
                      <a:pt x="402" y="385"/>
                    </a:lnTo>
                    <a:lnTo>
                      <a:pt x="404" y="385"/>
                    </a:lnTo>
                    <a:lnTo>
                      <a:pt x="406" y="383"/>
                    </a:lnTo>
                    <a:lnTo>
                      <a:pt x="409" y="382"/>
                    </a:lnTo>
                    <a:lnTo>
                      <a:pt x="413" y="380"/>
                    </a:lnTo>
                    <a:lnTo>
                      <a:pt x="416" y="379"/>
                    </a:lnTo>
                    <a:lnTo>
                      <a:pt x="420" y="379"/>
                    </a:lnTo>
                    <a:lnTo>
                      <a:pt x="424" y="379"/>
                    </a:lnTo>
                    <a:lnTo>
                      <a:pt x="428" y="379"/>
                    </a:lnTo>
                    <a:lnTo>
                      <a:pt x="430" y="379"/>
                    </a:lnTo>
                    <a:lnTo>
                      <a:pt x="433" y="382"/>
                    </a:lnTo>
                    <a:lnTo>
                      <a:pt x="436" y="383"/>
                    </a:lnTo>
                    <a:lnTo>
                      <a:pt x="437" y="387"/>
                    </a:lnTo>
                    <a:lnTo>
                      <a:pt x="438" y="389"/>
                    </a:lnTo>
                    <a:lnTo>
                      <a:pt x="438" y="391"/>
                    </a:lnTo>
                    <a:lnTo>
                      <a:pt x="438" y="393"/>
                    </a:lnTo>
                    <a:lnTo>
                      <a:pt x="439" y="397"/>
                    </a:lnTo>
                    <a:lnTo>
                      <a:pt x="438" y="400"/>
                    </a:lnTo>
                    <a:lnTo>
                      <a:pt x="437" y="402"/>
                    </a:lnTo>
                    <a:lnTo>
                      <a:pt x="434" y="405"/>
                    </a:lnTo>
                    <a:lnTo>
                      <a:pt x="432" y="409"/>
                    </a:lnTo>
                    <a:lnTo>
                      <a:pt x="429" y="412"/>
                    </a:lnTo>
                    <a:lnTo>
                      <a:pt x="425" y="416"/>
                    </a:lnTo>
                    <a:lnTo>
                      <a:pt x="420" y="419"/>
                    </a:lnTo>
                    <a:lnTo>
                      <a:pt x="416" y="423"/>
                    </a:lnTo>
                    <a:lnTo>
                      <a:pt x="413" y="424"/>
                    </a:lnTo>
                    <a:lnTo>
                      <a:pt x="410" y="426"/>
                    </a:lnTo>
                    <a:lnTo>
                      <a:pt x="406" y="429"/>
                    </a:lnTo>
                    <a:lnTo>
                      <a:pt x="404" y="430"/>
                    </a:lnTo>
                    <a:lnTo>
                      <a:pt x="400" y="431"/>
                    </a:lnTo>
                    <a:lnTo>
                      <a:pt x="397" y="433"/>
                    </a:lnTo>
                    <a:lnTo>
                      <a:pt x="393" y="435"/>
                    </a:lnTo>
                    <a:lnTo>
                      <a:pt x="390" y="437"/>
                    </a:lnTo>
                    <a:lnTo>
                      <a:pt x="386" y="438"/>
                    </a:lnTo>
                    <a:lnTo>
                      <a:pt x="382" y="441"/>
                    </a:lnTo>
                    <a:lnTo>
                      <a:pt x="378" y="442"/>
                    </a:lnTo>
                    <a:lnTo>
                      <a:pt x="374" y="444"/>
                    </a:lnTo>
                    <a:lnTo>
                      <a:pt x="370" y="445"/>
                    </a:lnTo>
                    <a:lnTo>
                      <a:pt x="367" y="446"/>
                    </a:lnTo>
                    <a:lnTo>
                      <a:pt x="363" y="448"/>
                    </a:lnTo>
                    <a:lnTo>
                      <a:pt x="357" y="451"/>
                    </a:lnTo>
                    <a:lnTo>
                      <a:pt x="353" y="451"/>
                    </a:lnTo>
                    <a:lnTo>
                      <a:pt x="348" y="452"/>
                    </a:lnTo>
                    <a:lnTo>
                      <a:pt x="344" y="453"/>
                    </a:lnTo>
                    <a:lnTo>
                      <a:pt x="339" y="455"/>
                    </a:lnTo>
                    <a:lnTo>
                      <a:pt x="335" y="456"/>
                    </a:lnTo>
                    <a:lnTo>
                      <a:pt x="329" y="458"/>
                    </a:lnTo>
                    <a:lnTo>
                      <a:pt x="324" y="459"/>
                    </a:lnTo>
                    <a:lnTo>
                      <a:pt x="320" y="460"/>
                    </a:lnTo>
                    <a:lnTo>
                      <a:pt x="315" y="462"/>
                    </a:lnTo>
                    <a:lnTo>
                      <a:pt x="309" y="463"/>
                    </a:lnTo>
                    <a:lnTo>
                      <a:pt x="304" y="463"/>
                    </a:lnTo>
                    <a:lnTo>
                      <a:pt x="299" y="464"/>
                    </a:lnTo>
                    <a:lnTo>
                      <a:pt x="294" y="464"/>
                    </a:lnTo>
                    <a:lnTo>
                      <a:pt x="288" y="466"/>
                    </a:lnTo>
                    <a:lnTo>
                      <a:pt x="283" y="467"/>
                    </a:lnTo>
                    <a:lnTo>
                      <a:pt x="278" y="467"/>
                    </a:lnTo>
                    <a:lnTo>
                      <a:pt x="272" y="469"/>
                    </a:lnTo>
                    <a:lnTo>
                      <a:pt x="267" y="469"/>
                    </a:lnTo>
                    <a:lnTo>
                      <a:pt x="262" y="469"/>
                    </a:lnTo>
                    <a:lnTo>
                      <a:pt x="256" y="470"/>
                    </a:lnTo>
                    <a:lnTo>
                      <a:pt x="250" y="470"/>
                    </a:lnTo>
                    <a:lnTo>
                      <a:pt x="244" y="470"/>
                    </a:lnTo>
                    <a:lnTo>
                      <a:pt x="239" y="470"/>
                    </a:lnTo>
                    <a:lnTo>
                      <a:pt x="234" y="470"/>
                    </a:lnTo>
                    <a:lnTo>
                      <a:pt x="228" y="470"/>
                    </a:lnTo>
                    <a:lnTo>
                      <a:pt x="222" y="470"/>
                    </a:lnTo>
                    <a:lnTo>
                      <a:pt x="217" y="469"/>
                    </a:lnTo>
                    <a:lnTo>
                      <a:pt x="211" y="469"/>
                    </a:lnTo>
                    <a:lnTo>
                      <a:pt x="206" y="469"/>
                    </a:lnTo>
                    <a:lnTo>
                      <a:pt x="199" y="469"/>
                    </a:lnTo>
                    <a:lnTo>
                      <a:pt x="194" y="467"/>
                    </a:lnTo>
                    <a:lnTo>
                      <a:pt x="189" y="467"/>
                    </a:lnTo>
                    <a:lnTo>
                      <a:pt x="183" y="466"/>
                    </a:lnTo>
                    <a:lnTo>
                      <a:pt x="178" y="464"/>
                    </a:lnTo>
                    <a:lnTo>
                      <a:pt x="173" y="463"/>
                    </a:lnTo>
                    <a:lnTo>
                      <a:pt x="167" y="463"/>
                    </a:lnTo>
                    <a:lnTo>
                      <a:pt x="162" y="462"/>
                    </a:lnTo>
                    <a:lnTo>
                      <a:pt x="157" y="460"/>
                    </a:lnTo>
                    <a:lnTo>
                      <a:pt x="152" y="459"/>
                    </a:lnTo>
                    <a:lnTo>
                      <a:pt x="148" y="456"/>
                    </a:lnTo>
                    <a:lnTo>
                      <a:pt x="142" y="455"/>
                    </a:lnTo>
                    <a:lnTo>
                      <a:pt x="137" y="453"/>
                    </a:lnTo>
                    <a:lnTo>
                      <a:pt x="132" y="451"/>
                    </a:lnTo>
                    <a:lnTo>
                      <a:pt x="128" y="449"/>
                    </a:lnTo>
                    <a:lnTo>
                      <a:pt x="124" y="446"/>
                    </a:lnTo>
                    <a:lnTo>
                      <a:pt x="118" y="445"/>
                    </a:lnTo>
                    <a:lnTo>
                      <a:pt x="114" y="442"/>
                    </a:lnTo>
                    <a:lnTo>
                      <a:pt x="110" y="441"/>
                    </a:lnTo>
                    <a:lnTo>
                      <a:pt x="106" y="438"/>
                    </a:lnTo>
                    <a:lnTo>
                      <a:pt x="101" y="435"/>
                    </a:lnTo>
                    <a:lnTo>
                      <a:pt x="97" y="431"/>
                    </a:lnTo>
                    <a:lnTo>
                      <a:pt x="93" y="430"/>
                    </a:lnTo>
                    <a:lnTo>
                      <a:pt x="89" y="426"/>
                    </a:lnTo>
                    <a:lnTo>
                      <a:pt x="85" y="423"/>
                    </a:lnTo>
                    <a:lnTo>
                      <a:pt x="83" y="420"/>
                    </a:lnTo>
                    <a:lnTo>
                      <a:pt x="79" y="418"/>
                    </a:lnTo>
                    <a:lnTo>
                      <a:pt x="75" y="415"/>
                    </a:lnTo>
                    <a:lnTo>
                      <a:pt x="71" y="411"/>
                    </a:lnTo>
                    <a:lnTo>
                      <a:pt x="68" y="408"/>
                    </a:lnTo>
                    <a:lnTo>
                      <a:pt x="64" y="405"/>
                    </a:lnTo>
                    <a:lnTo>
                      <a:pt x="60" y="401"/>
                    </a:lnTo>
                    <a:lnTo>
                      <a:pt x="57" y="398"/>
                    </a:lnTo>
                    <a:lnTo>
                      <a:pt x="55" y="394"/>
                    </a:lnTo>
                    <a:lnTo>
                      <a:pt x="52" y="391"/>
                    </a:lnTo>
                    <a:lnTo>
                      <a:pt x="49" y="387"/>
                    </a:lnTo>
                    <a:lnTo>
                      <a:pt x="45" y="383"/>
                    </a:lnTo>
                    <a:lnTo>
                      <a:pt x="43" y="379"/>
                    </a:lnTo>
                    <a:lnTo>
                      <a:pt x="40" y="376"/>
                    </a:lnTo>
                    <a:lnTo>
                      <a:pt x="37" y="371"/>
                    </a:lnTo>
                    <a:lnTo>
                      <a:pt x="35" y="368"/>
                    </a:lnTo>
                    <a:lnTo>
                      <a:pt x="32" y="364"/>
                    </a:lnTo>
                    <a:lnTo>
                      <a:pt x="31" y="360"/>
                    </a:lnTo>
                    <a:lnTo>
                      <a:pt x="28" y="356"/>
                    </a:lnTo>
                    <a:lnTo>
                      <a:pt x="25" y="351"/>
                    </a:lnTo>
                    <a:lnTo>
                      <a:pt x="24" y="347"/>
                    </a:lnTo>
                    <a:lnTo>
                      <a:pt x="21" y="343"/>
                    </a:lnTo>
                    <a:lnTo>
                      <a:pt x="19" y="339"/>
                    </a:lnTo>
                    <a:lnTo>
                      <a:pt x="18" y="335"/>
                    </a:lnTo>
                    <a:lnTo>
                      <a:pt x="16" y="331"/>
                    </a:lnTo>
                    <a:lnTo>
                      <a:pt x="15" y="327"/>
                    </a:lnTo>
                    <a:lnTo>
                      <a:pt x="14" y="323"/>
                    </a:lnTo>
                    <a:lnTo>
                      <a:pt x="12" y="317"/>
                    </a:lnTo>
                    <a:lnTo>
                      <a:pt x="11" y="313"/>
                    </a:lnTo>
                    <a:lnTo>
                      <a:pt x="10" y="309"/>
                    </a:lnTo>
                    <a:lnTo>
                      <a:pt x="8" y="305"/>
                    </a:lnTo>
                    <a:lnTo>
                      <a:pt x="7" y="301"/>
                    </a:lnTo>
                    <a:lnTo>
                      <a:pt x="6" y="295"/>
                    </a:lnTo>
                    <a:lnTo>
                      <a:pt x="6" y="291"/>
                    </a:lnTo>
                    <a:lnTo>
                      <a:pt x="4" y="287"/>
                    </a:lnTo>
                    <a:lnTo>
                      <a:pt x="3" y="281"/>
                    </a:lnTo>
                    <a:lnTo>
                      <a:pt x="3" y="277"/>
                    </a:lnTo>
                    <a:lnTo>
                      <a:pt x="3" y="273"/>
                    </a:lnTo>
                    <a:lnTo>
                      <a:pt x="2" y="267"/>
                    </a:lnTo>
                    <a:lnTo>
                      <a:pt x="2" y="263"/>
                    </a:lnTo>
                    <a:lnTo>
                      <a:pt x="2" y="259"/>
                    </a:lnTo>
                    <a:lnTo>
                      <a:pt x="2" y="255"/>
                    </a:lnTo>
                    <a:lnTo>
                      <a:pt x="0" y="250"/>
                    </a:lnTo>
                    <a:lnTo>
                      <a:pt x="0" y="245"/>
                    </a:lnTo>
                    <a:lnTo>
                      <a:pt x="0" y="240"/>
                    </a:lnTo>
                    <a:lnTo>
                      <a:pt x="2" y="236"/>
                    </a:lnTo>
                    <a:lnTo>
                      <a:pt x="2" y="232"/>
                    </a:lnTo>
                    <a:lnTo>
                      <a:pt x="2" y="226"/>
                    </a:lnTo>
                    <a:lnTo>
                      <a:pt x="3" y="222"/>
                    </a:lnTo>
                    <a:lnTo>
                      <a:pt x="3" y="218"/>
                    </a:lnTo>
                    <a:lnTo>
                      <a:pt x="3" y="214"/>
                    </a:lnTo>
                    <a:lnTo>
                      <a:pt x="4" y="208"/>
                    </a:lnTo>
                    <a:lnTo>
                      <a:pt x="4" y="204"/>
                    </a:lnTo>
                    <a:lnTo>
                      <a:pt x="6" y="200"/>
                    </a:lnTo>
                    <a:lnTo>
                      <a:pt x="7" y="196"/>
                    </a:lnTo>
                    <a:lnTo>
                      <a:pt x="8" y="192"/>
                    </a:lnTo>
                    <a:lnTo>
                      <a:pt x="10" y="188"/>
                    </a:lnTo>
                    <a:lnTo>
                      <a:pt x="11" y="183"/>
                    </a:lnTo>
                    <a:lnTo>
                      <a:pt x="11" y="179"/>
                    </a:lnTo>
                    <a:lnTo>
                      <a:pt x="12" y="175"/>
                    </a:lnTo>
                    <a:lnTo>
                      <a:pt x="14" y="171"/>
                    </a:lnTo>
                    <a:lnTo>
                      <a:pt x="15" y="167"/>
                    </a:lnTo>
                    <a:lnTo>
                      <a:pt x="16" y="163"/>
                    </a:lnTo>
                    <a:lnTo>
                      <a:pt x="19" y="159"/>
                    </a:lnTo>
                    <a:lnTo>
                      <a:pt x="20" y="155"/>
                    </a:lnTo>
                    <a:lnTo>
                      <a:pt x="23" y="150"/>
                    </a:lnTo>
                    <a:lnTo>
                      <a:pt x="24" y="146"/>
                    </a:lnTo>
                    <a:lnTo>
                      <a:pt x="25" y="144"/>
                    </a:lnTo>
                    <a:lnTo>
                      <a:pt x="27" y="139"/>
                    </a:lnTo>
                    <a:lnTo>
                      <a:pt x="29" y="135"/>
                    </a:lnTo>
                    <a:lnTo>
                      <a:pt x="31" y="132"/>
                    </a:lnTo>
                    <a:lnTo>
                      <a:pt x="33" y="128"/>
                    </a:lnTo>
                    <a:lnTo>
                      <a:pt x="35" y="126"/>
                    </a:lnTo>
                    <a:lnTo>
                      <a:pt x="37" y="121"/>
                    </a:lnTo>
                    <a:lnTo>
                      <a:pt x="39" y="117"/>
                    </a:lnTo>
                    <a:lnTo>
                      <a:pt x="41" y="115"/>
                    </a:lnTo>
                    <a:lnTo>
                      <a:pt x="44" y="110"/>
                    </a:lnTo>
                    <a:lnTo>
                      <a:pt x="45" y="108"/>
                    </a:lnTo>
                    <a:lnTo>
                      <a:pt x="48" y="104"/>
                    </a:lnTo>
                    <a:lnTo>
                      <a:pt x="49" y="101"/>
                    </a:lnTo>
                    <a:lnTo>
                      <a:pt x="52" y="98"/>
                    </a:lnTo>
                    <a:lnTo>
                      <a:pt x="55" y="94"/>
                    </a:lnTo>
                    <a:lnTo>
                      <a:pt x="56" y="91"/>
                    </a:lnTo>
                    <a:lnTo>
                      <a:pt x="59" y="88"/>
                    </a:lnTo>
                    <a:lnTo>
                      <a:pt x="60" y="84"/>
                    </a:lnTo>
                    <a:lnTo>
                      <a:pt x="64" y="82"/>
                    </a:lnTo>
                    <a:lnTo>
                      <a:pt x="65" y="79"/>
                    </a:lnTo>
                    <a:lnTo>
                      <a:pt x="68" y="76"/>
                    </a:lnTo>
                    <a:lnTo>
                      <a:pt x="71" y="73"/>
                    </a:lnTo>
                    <a:lnTo>
                      <a:pt x="73" y="71"/>
                    </a:lnTo>
                    <a:lnTo>
                      <a:pt x="75" y="68"/>
                    </a:lnTo>
                    <a:lnTo>
                      <a:pt x="77" y="65"/>
                    </a:lnTo>
                    <a:lnTo>
                      <a:pt x="79" y="62"/>
                    </a:lnTo>
                    <a:lnTo>
                      <a:pt x="83" y="59"/>
                    </a:lnTo>
                    <a:lnTo>
                      <a:pt x="87" y="54"/>
                    </a:lnTo>
                    <a:lnTo>
                      <a:pt x="90" y="50"/>
                    </a:lnTo>
                    <a:lnTo>
                      <a:pt x="94" y="44"/>
                    </a:lnTo>
                    <a:lnTo>
                      <a:pt x="98" y="40"/>
                    </a:lnTo>
                    <a:lnTo>
                      <a:pt x="104" y="36"/>
                    </a:lnTo>
                    <a:lnTo>
                      <a:pt x="108" y="33"/>
                    </a:lnTo>
                    <a:lnTo>
                      <a:pt x="110" y="29"/>
                    </a:lnTo>
                    <a:lnTo>
                      <a:pt x="114" y="25"/>
                    </a:lnTo>
                    <a:lnTo>
                      <a:pt x="117" y="22"/>
                    </a:lnTo>
                    <a:lnTo>
                      <a:pt x="121" y="18"/>
                    </a:lnTo>
                    <a:lnTo>
                      <a:pt x="124" y="15"/>
                    </a:lnTo>
                    <a:lnTo>
                      <a:pt x="128" y="14"/>
                    </a:lnTo>
                    <a:lnTo>
                      <a:pt x="130" y="11"/>
                    </a:lnTo>
                    <a:lnTo>
                      <a:pt x="133" y="10"/>
                    </a:lnTo>
                    <a:lnTo>
                      <a:pt x="137" y="6"/>
                    </a:lnTo>
                    <a:lnTo>
                      <a:pt x="141" y="4"/>
                    </a:lnTo>
                    <a:lnTo>
                      <a:pt x="144" y="2"/>
                    </a:lnTo>
                    <a:lnTo>
                      <a:pt x="148" y="2"/>
                    </a:lnTo>
                    <a:lnTo>
                      <a:pt x="152" y="0"/>
                    </a:lnTo>
                    <a:lnTo>
                      <a:pt x="154" y="2"/>
                    </a:lnTo>
                    <a:lnTo>
                      <a:pt x="156" y="2"/>
                    </a:lnTo>
                    <a:lnTo>
                      <a:pt x="156" y="3"/>
                    </a:lnTo>
                    <a:lnTo>
                      <a:pt x="156" y="3"/>
                    </a:lnTo>
                    <a:close/>
                  </a:path>
                </a:pathLst>
              </a:custGeom>
              <a:solidFill>
                <a:srgbClr val="1A1A1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HN"/>
              </a:p>
            </p:txBody>
          </p:sp>
          <p:sp>
            <p:nvSpPr>
              <p:cNvPr id="63" name="Freeform 43"/>
              <p:cNvSpPr>
                <a:spLocks/>
              </p:cNvSpPr>
              <p:nvPr/>
            </p:nvSpPr>
            <p:spPr bwMode="auto">
              <a:xfrm>
                <a:off x="7250113" y="2487613"/>
                <a:ext cx="557213" cy="1138238"/>
              </a:xfrm>
              <a:custGeom>
                <a:avLst/>
                <a:gdLst/>
                <a:ahLst/>
                <a:cxnLst>
                  <a:cxn ang="0">
                    <a:pos x="167" y="22"/>
                  </a:cxn>
                  <a:cxn ang="0">
                    <a:pos x="144" y="48"/>
                  </a:cxn>
                  <a:cxn ang="0">
                    <a:pos x="117" y="81"/>
                  </a:cxn>
                  <a:cxn ang="0">
                    <a:pos x="90" y="117"/>
                  </a:cxn>
                  <a:cxn ang="0">
                    <a:pos x="67" y="158"/>
                  </a:cxn>
                  <a:cxn ang="0">
                    <a:pos x="44" y="202"/>
                  </a:cxn>
                  <a:cxn ang="0">
                    <a:pos x="28" y="252"/>
                  </a:cxn>
                  <a:cxn ang="0">
                    <a:pos x="19" y="303"/>
                  </a:cxn>
                  <a:cxn ang="0">
                    <a:pos x="17" y="358"/>
                  </a:cxn>
                  <a:cxn ang="0">
                    <a:pos x="25" y="414"/>
                  </a:cxn>
                  <a:cxn ang="0">
                    <a:pos x="44" y="469"/>
                  </a:cxn>
                  <a:cxn ang="0">
                    <a:pos x="68" y="516"/>
                  </a:cxn>
                  <a:cxn ang="0">
                    <a:pos x="96" y="556"/>
                  </a:cxn>
                  <a:cxn ang="0">
                    <a:pos x="128" y="589"/>
                  </a:cxn>
                  <a:cxn ang="0">
                    <a:pos x="162" y="617"/>
                  </a:cxn>
                  <a:cxn ang="0">
                    <a:pos x="195" y="637"/>
                  </a:cxn>
                  <a:cxn ang="0">
                    <a:pos x="228" y="655"/>
                  </a:cxn>
                  <a:cxn ang="0">
                    <a:pos x="260" y="666"/>
                  </a:cxn>
                  <a:cxn ang="0">
                    <a:pos x="290" y="676"/>
                  </a:cxn>
                  <a:cxn ang="0">
                    <a:pos x="313" y="681"/>
                  </a:cxn>
                  <a:cxn ang="0">
                    <a:pos x="333" y="686"/>
                  </a:cxn>
                  <a:cxn ang="0">
                    <a:pos x="345" y="687"/>
                  </a:cxn>
                  <a:cxn ang="0">
                    <a:pos x="348" y="691"/>
                  </a:cxn>
                  <a:cxn ang="0">
                    <a:pos x="336" y="704"/>
                  </a:cxn>
                  <a:cxn ang="0">
                    <a:pos x="319" y="713"/>
                  </a:cxn>
                  <a:cxn ang="0">
                    <a:pos x="304" y="716"/>
                  </a:cxn>
                  <a:cxn ang="0">
                    <a:pos x="291" y="717"/>
                  </a:cxn>
                  <a:cxn ang="0">
                    <a:pos x="274" y="713"/>
                  </a:cxn>
                  <a:cxn ang="0">
                    <a:pos x="254" y="708"/>
                  </a:cxn>
                  <a:cxn ang="0">
                    <a:pos x="231" y="698"/>
                  </a:cxn>
                  <a:cxn ang="0">
                    <a:pos x="205" y="686"/>
                  </a:cxn>
                  <a:cxn ang="0">
                    <a:pos x="177" y="669"/>
                  </a:cxn>
                  <a:cxn ang="0">
                    <a:pos x="149" y="650"/>
                  </a:cxn>
                  <a:cxn ang="0">
                    <a:pos x="121" y="626"/>
                  </a:cxn>
                  <a:cxn ang="0">
                    <a:pos x="93" y="599"/>
                  </a:cxn>
                  <a:cxn ang="0">
                    <a:pos x="68" y="566"/>
                  </a:cxn>
                  <a:cxn ang="0">
                    <a:pos x="45" y="530"/>
                  </a:cxn>
                  <a:cxn ang="0">
                    <a:pos x="27" y="489"/>
                  </a:cxn>
                  <a:cxn ang="0">
                    <a:pos x="14" y="445"/>
                  </a:cxn>
                  <a:cxn ang="0">
                    <a:pos x="4" y="396"/>
                  </a:cxn>
                  <a:cxn ang="0">
                    <a:pos x="0" y="352"/>
                  </a:cxn>
                  <a:cxn ang="0">
                    <a:pos x="2" y="311"/>
                  </a:cxn>
                  <a:cxn ang="0">
                    <a:pos x="7" y="272"/>
                  </a:cxn>
                  <a:cxn ang="0">
                    <a:pos x="15" y="238"/>
                  </a:cxn>
                  <a:cxn ang="0">
                    <a:pos x="27" y="206"/>
                  </a:cxn>
                  <a:cxn ang="0">
                    <a:pos x="39" y="179"/>
                  </a:cxn>
                  <a:cxn ang="0">
                    <a:pos x="51" y="154"/>
                  </a:cxn>
                  <a:cxn ang="0">
                    <a:pos x="63" y="135"/>
                  </a:cxn>
                  <a:cxn ang="0">
                    <a:pos x="72" y="118"/>
                  </a:cxn>
                  <a:cxn ang="0">
                    <a:pos x="84" y="103"/>
                  </a:cxn>
                  <a:cxn ang="0">
                    <a:pos x="90" y="96"/>
                  </a:cxn>
                  <a:cxn ang="0">
                    <a:pos x="105" y="80"/>
                  </a:cxn>
                  <a:cxn ang="0">
                    <a:pos x="121" y="62"/>
                  </a:cxn>
                  <a:cxn ang="0">
                    <a:pos x="141" y="41"/>
                  </a:cxn>
                  <a:cxn ang="0">
                    <a:pos x="163" y="19"/>
                  </a:cxn>
                  <a:cxn ang="0">
                    <a:pos x="186" y="0"/>
                  </a:cxn>
                </a:cxnLst>
                <a:rect l="0" t="0" r="r" b="b"/>
                <a:pathLst>
                  <a:path w="351" h="717">
                    <a:moveTo>
                      <a:pt x="185" y="5"/>
                    </a:moveTo>
                    <a:lnTo>
                      <a:pt x="181" y="9"/>
                    </a:lnTo>
                    <a:lnTo>
                      <a:pt x="177" y="14"/>
                    </a:lnTo>
                    <a:lnTo>
                      <a:pt x="171" y="18"/>
                    </a:lnTo>
                    <a:lnTo>
                      <a:pt x="167" y="22"/>
                    </a:lnTo>
                    <a:lnTo>
                      <a:pt x="162" y="27"/>
                    </a:lnTo>
                    <a:lnTo>
                      <a:pt x="158" y="33"/>
                    </a:lnTo>
                    <a:lnTo>
                      <a:pt x="153" y="37"/>
                    </a:lnTo>
                    <a:lnTo>
                      <a:pt x="148" y="42"/>
                    </a:lnTo>
                    <a:lnTo>
                      <a:pt x="144" y="48"/>
                    </a:lnTo>
                    <a:lnTo>
                      <a:pt x="138" y="55"/>
                    </a:lnTo>
                    <a:lnTo>
                      <a:pt x="133" y="60"/>
                    </a:lnTo>
                    <a:lnTo>
                      <a:pt x="128" y="67"/>
                    </a:lnTo>
                    <a:lnTo>
                      <a:pt x="122" y="74"/>
                    </a:lnTo>
                    <a:lnTo>
                      <a:pt x="117" y="81"/>
                    </a:lnTo>
                    <a:lnTo>
                      <a:pt x="112" y="88"/>
                    </a:lnTo>
                    <a:lnTo>
                      <a:pt x="106" y="95"/>
                    </a:lnTo>
                    <a:lnTo>
                      <a:pt x="101" y="102"/>
                    </a:lnTo>
                    <a:lnTo>
                      <a:pt x="96" y="110"/>
                    </a:lnTo>
                    <a:lnTo>
                      <a:pt x="90" y="117"/>
                    </a:lnTo>
                    <a:lnTo>
                      <a:pt x="85" y="125"/>
                    </a:lnTo>
                    <a:lnTo>
                      <a:pt x="81" y="133"/>
                    </a:lnTo>
                    <a:lnTo>
                      <a:pt x="76" y="142"/>
                    </a:lnTo>
                    <a:lnTo>
                      <a:pt x="71" y="150"/>
                    </a:lnTo>
                    <a:lnTo>
                      <a:pt x="67" y="158"/>
                    </a:lnTo>
                    <a:lnTo>
                      <a:pt x="61" y="168"/>
                    </a:lnTo>
                    <a:lnTo>
                      <a:pt x="57" y="176"/>
                    </a:lnTo>
                    <a:lnTo>
                      <a:pt x="52" y="184"/>
                    </a:lnTo>
                    <a:lnTo>
                      <a:pt x="48" y="194"/>
                    </a:lnTo>
                    <a:lnTo>
                      <a:pt x="44" y="202"/>
                    </a:lnTo>
                    <a:lnTo>
                      <a:pt x="41" y="213"/>
                    </a:lnTo>
                    <a:lnTo>
                      <a:pt x="37" y="221"/>
                    </a:lnTo>
                    <a:lnTo>
                      <a:pt x="33" y="233"/>
                    </a:lnTo>
                    <a:lnTo>
                      <a:pt x="31" y="242"/>
                    </a:lnTo>
                    <a:lnTo>
                      <a:pt x="28" y="252"/>
                    </a:lnTo>
                    <a:lnTo>
                      <a:pt x="25" y="261"/>
                    </a:lnTo>
                    <a:lnTo>
                      <a:pt x="24" y="272"/>
                    </a:lnTo>
                    <a:lnTo>
                      <a:pt x="21" y="282"/>
                    </a:lnTo>
                    <a:lnTo>
                      <a:pt x="20" y="293"/>
                    </a:lnTo>
                    <a:lnTo>
                      <a:pt x="19" y="303"/>
                    </a:lnTo>
                    <a:lnTo>
                      <a:pt x="17" y="314"/>
                    </a:lnTo>
                    <a:lnTo>
                      <a:pt x="17" y="325"/>
                    </a:lnTo>
                    <a:lnTo>
                      <a:pt x="17" y="336"/>
                    </a:lnTo>
                    <a:lnTo>
                      <a:pt x="17" y="347"/>
                    </a:lnTo>
                    <a:lnTo>
                      <a:pt x="17" y="358"/>
                    </a:lnTo>
                    <a:lnTo>
                      <a:pt x="19" y="369"/>
                    </a:lnTo>
                    <a:lnTo>
                      <a:pt x="20" y="380"/>
                    </a:lnTo>
                    <a:lnTo>
                      <a:pt x="21" y="392"/>
                    </a:lnTo>
                    <a:lnTo>
                      <a:pt x="24" y="403"/>
                    </a:lnTo>
                    <a:lnTo>
                      <a:pt x="25" y="414"/>
                    </a:lnTo>
                    <a:lnTo>
                      <a:pt x="29" y="427"/>
                    </a:lnTo>
                    <a:lnTo>
                      <a:pt x="32" y="438"/>
                    </a:lnTo>
                    <a:lnTo>
                      <a:pt x="36" y="449"/>
                    </a:lnTo>
                    <a:lnTo>
                      <a:pt x="40" y="458"/>
                    </a:lnTo>
                    <a:lnTo>
                      <a:pt x="44" y="469"/>
                    </a:lnTo>
                    <a:lnTo>
                      <a:pt x="48" y="479"/>
                    </a:lnTo>
                    <a:lnTo>
                      <a:pt x="53" y="490"/>
                    </a:lnTo>
                    <a:lnTo>
                      <a:pt x="57" y="498"/>
                    </a:lnTo>
                    <a:lnTo>
                      <a:pt x="63" y="508"/>
                    </a:lnTo>
                    <a:lnTo>
                      <a:pt x="68" y="516"/>
                    </a:lnTo>
                    <a:lnTo>
                      <a:pt x="73" y="526"/>
                    </a:lnTo>
                    <a:lnTo>
                      <a:pt x="79" y="533"/>
                    </a:lnTo>
                    <a:lnTo>
                      <a:pt x="85" y="541"/>
                    </a:lnTo>
                    <a:lnTo>
                      <a:pt x="90" y="549"/>
                    </a:lnTo>
                    <a:lnTo>
                      <a:pt x="96" y="556"/>
                    </a:lnTo>
                    <a:lnTo>
                      <a:pt x="102" y="563"/>
                    </a:lnTo>
                    <a:lnTo>
                      <a:pt x="109" y="571"/>
                    </a:lnTo>
                    <a:lnTo>
                      <a:pt x="114" y="577"/>
                    </a:lnTo>
                    <a:lnTo>
                      <a:pt x="121" y="584"/>
                    </a:lnTo>
                    <a:lnTo>
                      <a:pt x="128" y="589"/>
                    </a:lnTo>
                    <a:lnTo>
                      <a:pt x="134" y="596"/>
                    </a:lnTo>
                    <a:lnTo>
                      <a:pt x="141" y="600"/>
                    </a:lnTo>
                    <a:lnTo>
                      <a:pt x="148" y="607"/>
                    </a:lnTo>
                    <a:lnTo>
                      <a:pt x="154" y="611"/>
                    </a:lnTo>
                    <a:lnTo>
                      <a:pt x="162" y="617"/>
                    </a:lnTo>
                    <a:lnTo>
                      <a:pt x="169" y="621"/>
                    </a:lnTo>
                    <a:lnTo>
                      <a:pt x="175" y="626"/>
                    </a:lnTo>
                    <a:lnTo>
                      <a:pt x="182" y="631"/>
                    </a:lnTo>
                    <a:lnTo>
                      <a:pt x="189" y="635"/>
                    </a:lnTo>
                    <a:lnTo>
                      <a:pt x="195" y="637"/>
                    </a:lnTo>
                    <a:lnTo>
                      <a:pt x="202" y="642"/>
                    </a:lnTo>
                    <a:lnTo>
                      <a:pt x="209" y="646"/>
                    </a:lnTo>
                    <a:lnTo>
                      <a:pt x="217" y="650"/>
                    </a:lnTo>
                    <a:lnTo>
                      <a:pt x="223" y="653"/>
                    </a:lnTo>
                    <a:lnTo>
                      <a:pt x="228" y="655"/>
                    </a:lnTo>
                    <a:lnTo>
                      <a:pt x="235" y="658"/>
                    </a:lnTo>
                    <a:lnTo>
                      <a:pt x="242" y="661"/>
                    </a:lnTo>
                    <a:lnTo>
                      <a:pt x="248" y="662"/>
                    </a:lnTo>
                    <a:lnTo>
                      <a:pt x="254" y="665"/>
                    </a:lnTo>
                    <a:lnTo>
                      <a:pt x="260" y="666"/>
                    </a:lnTo>
                    <a:lnTo>
                      <a:pt x="267" y="669"/>
                    </a:lnTo>
                    <a:lnTo>
                      <a:pt x="272" y="670"/>
                    </a:lnTo>
                    <a:lnTo>
                      <a:pt x="279" y="672"/>
                    </a:lnTo>
                    <a:lnTo>
                      <a:pt x="284" y="673"/>
                    </a:lnTo>
                    <a:lnTo>
                      <a:pt x="290" y="676"/>
                    </a:lnTo>
                    <a:lnTo>
                      <a:pt x="295" y="676"/>
                    </a:lnTo>
                    <a:lnTo>
                      <a:pt x="300" y="677"/>
                    </a:lnTo>
                    <a:lnTo>
                      <a:pt x="305" y="679"/>
                    </a:lnTo>
                    <a:lnTo>
                      <a:pt x="309" y="681"/>
                    </a:lnTo>
                    <a:lnTo>
                      <a:pt x="313" y="681"/>
                    </a:lnTo>
                    <a:lnTo>
                      <a:pt x="319" y="683"/>
                    </a:lnTo>
                    <a:lnTo>
                      <a:pt x="323" y="683"/>
                    </a:lnTo>
                    <a:lnTo>
                      <a:pt x="327" y="684"/>
                    </a:lnTo>
                    <a:lnTo>
                      <a:pt x="329" y="684"/>
                    </a:lnTo>
                    <a:lnTo>
                      <a:pt x="333" y="686"/>
                    </a:lnTo>
                    <a:lnTo>
                      <a:pt x="336" y="686"/>
                    </a:lnTo>
                    <a:lnTo>
                      <a:pt x="339" y="686"/>
                    </a:lnTo>
                    <a:lnTo>
                      <a:pt x="341" y="686"/>
                    </a:lnTo>
                    <a:lnTo>
                      <a:pt x="344" y="687"/>
                    </a:lnTo>
                    <a:lnTo>
                      <a:pt x="345" y="687"/>
                    </a:lnTo>
                    <a:lnTo>
                      <a:pt x="348" y="687"/>
                    </a:lnTo>
                    <a:lnTo>
                      <a:pt x="349" y="687"/>
                    </a:lnTo>
                    <a:lnTo>
                      <a:pt x="351" y="687"/>
                    </a:lnTo>
                    <a:lnTo>
                      <a:pt x="349" y="688"/>
                    </a:lnTo>
                    <a:lnTo>
                      <a:pt x="348" y="691"/>
                    </a:lnTo>
                    <a:lnTo>
                      <a:pt x="347" y="693"/>
                    </a:lnTo>
                    <a:lnTo>
                      <a:pt x="345" y="695"/>
                    </a:lnTo>
                    <a:lnTo>
                      <a:pt x="343" y="698"/>
                    </a:lnTo>
                    <a:lnTo>
                      <a:pt x="340" y="701"/>
                    </a:lnTo>
                    <a:lnTo>
                      <a:pt x="336" y="704"/>
                    </a:lnTo>
                    <a:lnTo>
                      <a:pt x="333" y="706"/>
                    </a:lnTo>
                    <a:lnTo>
                      <a:pt x="329" y="709"/>
                    </a:lnTo>
                    <a:lnTo>
                      <a:pt x="325" y="712"/>
                    </a:lnTo>
                    <a:lnTo>
                      <a:pt x="321" y="712"/>
                    </a:lnTo>
                    <a:lnTo>
                      <a:pt x="319" y="713"/>
                    </a:lnTo>
                    <a:lnTo>
                      <a:pt x="316" y="713"/>
                    </a:lnTo>
                    <a:lnTo>
                      <a:pt x="313" y="715"/>
                    </a:lnTo>
                    <a:lnTo>
                      <a:pt x="311" y="716"/>
                    </a:lnTo>
                    <a:lnTo>
                      <a:pt x="307" y="716"/>
                    </a:lnTo>
                    <a:lnTo>
                      <a:pt x="304" y="716"/>
                    </a:lnTo>
                    <a:lnTo>
                      <a:pt x="300" y="717"/>
                    </a:lnTo>
                    <a:lnTo>
                      <a:pt x="299" y="717"/>
                    </a:lnTo>
                    <a:lnTo>
                      <a:pt x="296" y="717"/>
                    </a:lnTo>
                    <a:lnTo>
                      <a:pt x="294" y="717"/>
                    </a:lnTo>
                    <a:lnTo>
                      <a:pt x="291" y="717"/>
                    </a:lnTo>
                    <a:lnTo>
                      <a:pt x="288" y="716"/>
                    </a:lnTo>
                    <a:lnTo>
                      <a:pt x="284" y="716"/>
                    </a:lnTo>
                    <a:lnTo>
                      <a:pt x="282" y="715"/>
                    </a:lnTo>
                    <a:lnTo>
                      <a:pt x="279" y="715"/>
                    </a:lnTo>
                    <a:lnTo>
                      <a:pt x="274" y="713"/>
                    </a:lnTo>
                    <a:lnTo>
                      <a:pt x="271" y="713"/>
                    </a:lnTo>
                    <a:lnTo>
                      <a:pt x="267" y="712"/>
                    </a:lnTo>
                    <a:lnTo>
                      <a:pt x="263" y="710"/>
                    </a:lnTo>
                    <a:lnTo>
                      <a:pt x="259" y="709"/>
                    </a:lnTo>
                    <a:lnTo>
                      <a:pt x="254" y="708"/>
                    </a:lnTo>
                    <a:lnTo>
                      <a:pt x="250" y="706"/>
                    </a:lnTo>
                    <a:lnTo>
                      <a:pt x="246" y="705"/>
                    </a:lnTo>
                    <a:lnTo>
                      <a:pt x="240" y="702"/>
                    </a:lnTo>
                    <a:lnTo>
                      <a:pt x="235" y="701"/>
                    </a:lnTo>
                    <a:lnTo>
                      <a:pt x="231" y="698"/>
                    </a:lnTo>
                    <a:lnTo>
                      <a:pt x="226" y="697"/>
                    </a:lnTo>
                    <a:lnTo>
                      <a:pt x="221" y="694"/>
                    </a:lnTo>
                    <a:lnTo>
                      <a:pt x="215" y="691"/>
                    </a:lnTo>
                    <a:lnTo>
                      <a:pt x="210" y="688"/>
                    </a:lnTo>
                    <a:lnTo>
                      <a:pt x="205" y="686"/>
                    </a:lnTo>
                    <a:lnTo>
                      <a:pt x="199" y="683"/>
                    </a:lnTo>
                    <a:lnTo>
                      <a:pt x="194" y="680"/>
                    </a:lnTo>
                    <a:lnTo>
                      <a:pt x="189" y="676"/>
                    </a:lnTo>
                    <a:lnTo>
                      <a:pt x="183" y="673"/>
                    </a:lnTo>
                    <a:lnTo>
                      <a:pt x="177" y="669"/>
                    </a:lnTo>
                    <a:lnTo>
                      <a:pt x="171" y="666"/>
                    </a:lnTo>
                    <a:lnTo>
                      <a:pt x="166" y="662"/>
                    </a:lnTo>
                    <a:lnTo>
                      <a:pt x="161" y="658"/>
                    </a:lnTo>
                    <a:lnTo>
                      <a:pt x="154" y="654"/>
                    </a:lnTo>
                    <a:lnTo>
                      <a:pt x="149" y="650"/>
                    </a:lnTo>
                    <a:lnTo>
                      <a:pt x="144" y="646"/>
                    </a:lnTo>
                    <a:lnTo>
                      <a:pt x="137" y="640"/>
                    </a:lnTo>
                    <a:lnTo>
                      <a:pt x="132" y="636"/>
                    </a:lnTo>
                    <a:lnTo>
                      <a:pt x="126" y="631"/>
                    </a:lnTo>
                    <a:lnTo>
                      <a:pt x="121" y="626"/>
                    </a:lnTo>
                    <a:lnTo>
                      <a:pt x="116" y="621"/>
                    </a:lnTo>
                    <a:lnTo>
                      <a:pt x="109" y="615"/>
                    </a:lnTo>
                    <a:lnTo>
                      <a:pt x="104" y="610"/>
                    </a:lnTo>
                    <a:lnTo>
                      <a:pt x="98" y="604"/>
                    </a:lnTo>
                    <a:lnTo>
                      <a:pt x="93" y="599"/>
                    </a:lnTo>
                    <a:lnTo>
                      <a:pt x="88" y="592"/>
                    </a:lnTo>
                    <a:lnTo>
                      <a:pt x="83" y="586"/>
                    </a:lnTo>
                    <a:lnTo>
                      <a:pt x="79" y="580"/>
                    </a:lnTo>
                    <a:lnTo>
                      <a:pt x="73" y="573"/>
                    </a:lnTo>
                    <a:lnTo>
                      <a:pt x="68" y="566"/>
                    </a:lnTo>
                    <a:lnTo>
                      <a:pt x="64" y="559"/>
                    </a:lnTo>
                    <a:lnTo>
                      <a:pt x="59" y="552"/>
                    </a:lnTo>
                    <a:lnTo>
                      <a:pt x="55" y="545"/>
                    </a:lnTo>
                    <a:lnTo>
                      <a:pt x="49" y="537"/>
                    </a:lnTo>
                    <a:lnTo>
                      <a:pt x="45" y="530"/>
                    </a:lnTo>
                    <a:lnTo>
                      <a:pt x="41" y="522"/>
                    </a:lnTo>
                    <a:lnTo>
                      <a:pt x="37" y="515"/>
                    </a:lnTo>
                    <a:lnTo>
                      <a:pt x="33" y="507"/>
                    </a:lnTo>
                    <a:lnTo>
                      <a:pt x="29" y="497"/>
                    </a:lnTo>
                    <a:lnTo>
                      <a:pt x="27" y="489"/>
                    </a:lnTo>
                    <a:lnTo>
                      <a:pt x="24" y="480"/>
                    </a:lnTo>
                    <a:lnTo>
                      <a:pt x="20" y="472"/>
                    </a:lnTo>
                    <a:lnTo>
                      <a:pt x="17" y="463"/>
                    </a:lnTo>
                    <a:lnTo>
                      <a:pt x="15" y="453"/>
                    </a:lnTo>
                    <a:lnTo>
                      <a:pt x="14" y="445"/>
                    </a:lnTo>
                    <a:lnTo>
                      <a:pt x="11" y="435"/>
                    </a:lnTo>
                    <a:lnTo>
                      <a:pt x="8" y="424"/>
                    </a:lnTo>
                    <a:lnTo>
                      <a:pt x="7" y="416"/>
                    </a:lnTo>
                    <a:lnTo>
                      <a:pt x="6" y="406"/>
                    </a:lnTo>
                    <a:lnTo>
                      <a:pt x="4" y="396"/>
                    </a:lnTo>
                    <a:lnTo>
                      <a:pt x="3" y="388"/>
                    </a:lnTo>
                    <a:lnTo>
                      <a:pt x="2" y="378"/>
                    </a:lnTo>
                    <a:lnTo>
                      <a:pt x="2" y="370"/>
                    </a:lnTo>
                    <a:lnTo>
                      <a:pt x="0" y="362"/>
                    </a:lnTo>
                    <a:lnTo>
                      <a:pt x="0" y="352"/>
                    </a:lnTo>
                    <a:lnTo>
                      <a:pt x="0" y="344"/>
                    </a:lnTo>
                    <a:lnTo>
                      <a:pt x="2" y="336"/>
                    </a:lnTo>
                    <a:lnTo>
                      <a:pt x="2" y="328"/>
                    </a:lnTo>
                    <a:lnTo>
                      <a:pt x="2" y="319"/>
                    </a:lnTo>
                    <a:lnTo>
                      <a:pt x="2" y="311"/>
                    </a:lnTo>
                    <a:lnTo>
                      <a:pt x="3" y="304"/>
                    </a:lnTo>
                    <a:lnTo>
                      <a:pt x="4" y="296"/>
                    </a:lnTo>
                    <a:lnTo>
                      <a:pt x="4" y="288"/>
                    </a:lnTo>
                    <a:lnTo>
                      <a:pt x="6" y="279"/>
                    </a:lnTo>
                    <a:lnTo>
                      <a:pt x="7" y="272"/>
                    </a:lnTo>
                    <a:lnTo>
                      <a:pt x="8" y="266"/>
                    </a:lnTo>
                    <a:lnTo>
                      <a:pt x="10" y="259"/>
                    </a:lnTo>
                    <a:lnTo>
                      <a:pt x="12" y="252"/>
                    </a:lnTo>
                    <a:lnTo>
                      <a:pt x="14" y="245"/>
                    </a:lnTo>
                    <a:lnTo>
                      <a:pt x="15" y="238"/>
                    </a:lnTo>
                    <a:lnTo>
                      <a:pt x="17" y="231"/>
                    </a:lnTo>
                    <a:lnTo>
                      <a:pt x="20" y="224"/>
                    </a:lnTo>
                    <a:lnTo>
                      <a:pt x="21" y="219"/>
                    </a:lnTo>
                    <a:lnTo>
                      <a:pt x="24" y="212"/>
                    </a:lnTo>
                    <a:lnTo>
                      <a:pt x="27" y="206"/>
                    </a:lnTo>
                    <a:lnTo>
                      <a:pt x="28" y="201"/>
                    </a:lnTo>
                    <a:lnTo>
                      <a:pt x="31" y="195"/>
                    </a:lnTo>
                    <a:lnTo>
                      <a:pt x="33" y="190"/>
                    </a:lnTo>
                    <a:lnTo>
                      <a:pt x="36" y="183"/>
                    </a:lnTo>
                    <a:lnTo>
                      <a:pt x="39" y="179"/>
                    </a:lnTo>
                    <a:lnTo>
                      <a:pt x="41" y="173"/>
                    </a:lnTo>
                    <a:lnTo>
                      <a:pt x="43" y="168"/>
                    </a:lnTo>
                    <a:lnTo>
                      <a:pt x="45" y="164"/>
                    </a:lnTo>
                    <a:lnTo>
                      <a:pt x="48" y="158"/>
                    </a:lnTo>
                    <a:lnTo>
                      <a:pt x="51" y="154"/>
                    </a:lnTo>
                    <a:lnTo>
                      <a:pt x="53" y="150"/>
                    </a:lnTo>
                    <a:lnTo>
                      <a:pt x="56" y="146"/>
                    </a:lnTo>
                    <a:lnTo>
                      <a:pt x="57" y="142"/>
                    </a:lnTo>
                    <a:lnTo>
                      <a:pt x="60" y="137"/>
                    </a:lnTo>
                    <a:lnTo>
                      <a:pt x="63" y="135"/>
                    </a:lnTo>
                    <a:lnTo>
                      <a:pt x="64" y="131"/>
                    </a:lnTo>
                    <a:lnTo>
                      <a:pt x="67" y="128"/>
                    </a:lnTo>
                    <a:lnTo>
                      <a:pt x="69" y="125"/>
                    </a:lnTo>
                    <a:lnTo>
                      <a:pt x="71" y="121"/>
                    </a:lnTo>
                    <a:lnTo>
                      <a:pt x="72" y="118"/>
                    </a:lnTo>
                    <a:lnTo>
                      <a:pt x="75" y="115"/>
                    </a:lnTo>
                    <a:lnTo>
                      <a:pt x="76" y="114"/>
                    </a:lnTo>
                    <a:lnTo>
                      <a:pt x="80" y="110"/>
                    </a:lnTo>
                    <a:lnTo>
                      <a:pt x="83" y="106"/>
                    </a:lnTo>
                    <a:lnTo>
                      <a:pt x="84" y="103"/>
                    </a:lnTo>
                    <a:lnTo>
                      <a:pt x="87" y="102"/>
                    </a:lnTo>
                    <a:lnTo>
                      <a:pt x="87" y="100"/>
                    </a:lnTo>
                    <a:lnTo>
                      <a:pt x="88" y="100"/>
                    </a:lnTo>
                    <a:lnTo>
                      <a:pt x="88" y="99"/>
                    </a:lnTo>
                    <a:lnTo>
                      <a:pt x="90" y="96"/>
                    </a:lnTo>
                    <a:lnTo>
                      <a:pt x="93" y="93"/>
                    </a:lnTo>
                    <a:lnTo>
                      <a:pt x="97" y="88"/>
                    </a:lnTo>
                    <a:lnTo>
                      <a:pt x="98" y="85"/>
                    </a:lnTo>
                    <a:lnTo>
                      <a:pt x="102" y="82"/>
                    </a:lnTo>
                    <a:lnTo>
                      <a:pt x="105" y="80"/>
                    </a:lnTo>
                    <a:lnTo>
                      <a:pt x="108" y="77"/>
                    </a:lnTo>
                    <a:lnTo>
                      <a:pt x="110" y="73"/>
                    </a:lnTo>
                    <a:lnTo>
                      <a:pt x="114" y="69"/>
                    </a:lnTo>
                    <a:lnTo>
                      <a:pt x="117" y="64"/>
                    </a:lnTo>
                    <a:lnTo>
                      <a:pt x="121" y="62"/>
                    </a:lnTo>
                    <a:lnTo>
                      <a:pt x="125" y="58"/>
                    </a:lnTo>
                    <a:lnTo>
                      <a:pt x="129" y="53"/>
                    </a:lnTo>
                    <a:lnTo>
                      <a:pt x="133" y="49"/>
                    </a:lnTo>
                    <a:lnTo>
                      <a:pt x="137" y="45"/>
                    </a:lnTo>
                    <a:lnTo>
                      <a:pt x="141" y="41"/>
                    </a:lnTo>
                    <a:lnTo>
                      <a:pt x="145" y="37"/>
                    </a:lnTo>
                    <a:lnTo>
                      <a:pt x="150" y="33"/>
                    </a:lnTo>
                    <a:lnTo>
                      <a:pt x="154" y="27"/>
                    </a:lnTo>
                    <a:lnTo>
                      <a:pt x="158" y="23"/>
                    </a:lnTo>
                    <a:lnTo>
                      <a:pt x="163" y="19"/>
                    </a:lnTo>
                    <a:lnTo>
                      <a:pt x="167" y="15"/>
                    </a:lnTo>
                    <a:lnTo>
                      <a:pt x="173" y="12"/>
                    </a:lnTo>
                    <a:lnTo>
                      <a:pt x="177" y="8"/>
                    </a:lnTo>
                    <a:lnTo>
                      <a:pt x="182" y="4"/>
                    </a:lnTo>
                    <a:lnTo>
                      <a:pt x="186" y="0"/>
                    </a:lnTo>
                    <a:lnTo>
                      <a:pt x="185" y="5"/>
                    </a:lnTo>
                    <a:lnTo>
                      <a:pt x="185" y="5"/>
                    </a:lnTo>
                    <a:close/>
                  </a:path>
                </a:pathLst>
              </a:custGeom>
              <a:solidFill>
                <a:srgbClr val="1A1A1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HN"/>
              </a:p>
            </p:txBody>
          </p:sp>
          <p:sp>
            <p:nvSpPr>
              <p:cNvPr id="64" name="Freeform 44"/>
              <p:cNvSpPr>
                <a:spLocks/>
              </p:cNvSpPr>
              <p:nvPr/>
            </p:nvSpPr>
            <p:spPr bwMode="auto">
              <a:xfrm>
                <a:off x="7053263" y="2390775"/>
                <a:ext cx="1479550" cy="1446213"/>
              </a:xfrm>
              <a:custGeom>
                <a:avLst/>
                <a:gdLst/>
                <a:ahLst/>
                <a:cxnLst>
                  <a:cxn ang="0">
                    <a:pos x="168" y="35"/>
                  </a:cxn>
                  <a:cxn ang="0">
                    <a:pos x="127" y="86"/>
                  </a:cxn>
                  <a:cxn ang="0">
                    <a:pos x="84" y="154"/>
                  </a:cxn>
                  <a:cxn ang="0">
                    <a:pos x="46" y="237"/>
                  </a:cxn>
                  <a:cxn ang="0">
                    <a:pos x="21" y="335"/>
                  </a:cxn>
                  <a:cxn ang="0">
                    <a:pos x="14" y="442"/>
                  </a:cxn>
                  <a:cxn ang="0">
                    <a:pos x="34" y="561"/>
                  </a:cxn>
                  <a:cxn ang="0">
                    <a:pos x="76" y="664"/>
                  </a:cxn>
                  <a:cxn ang="0">
                    <a:pos x="132" y="741"/>
                  </a:cxn>
                  <a:cxn ang="0">
                    <a:pos x="197" y="798"/>
                  </a:cxn>
                  <a:cxn ang="0">
                    <a:pos x="262" y="838"/>
                  </a:cxn>
                  <a:cxn ang="0">
                    <a:pos x="325" y="862"/>
                  </a:cxn>
                  <a:cxn ang="0">
                    <a:pos x="376" y="876"/>
                  </a:cxn>
                  <a:cxn ang="0">
                    <a:pos x="412" y="882"/>
                  </a:cxn>
                  <a:cxn ang="0">
                    <a:pos x="432" y="883"/>
                  </a:cxn>
                  <a:cxn ang="0">
                    <a:pos x="456" y="883"/>
                  </a:cxn>
                  <a:cxn ang="0">
                    <a:pos x="489" y="882"/>
                  </a:cxn>
                  <a:cxn ang="0">
                    <a:pos x="532" y="876"/>
                  </a:cxn>
                  <a:cxn ang="0">
                    <a:pos x="578" y="869"/>
                  </a:cxn>
                  <a:cxn ang="0">
                    <a:pos x="629" y="857"/>
                  </a:cxn>
                  <a:cxn ang="0">
                    <a:pos x="678" y="839"/>
                  </a:cxn>
                  <a:cxn ang="0">
                    <a:pos x="724" y="814"/>
                  </a:cxn>
                  <a:cxn ang="0">
                    <a:pos x="764" y="782"/>
                  </a:cxn>
                  <a:cxn ang="0">
                    <a:pos x="798" y="752"/>
                  </a:cxn>
                  <a:cxn ang="0">
                    <a:pos x="828" y="725"/>
                  </a:cxn>
                  <a:cxn ang="0">
                    <a:pos x="850" y="698"/>
                  </a:cxn>
                  <a:cxn ang="0">
                    <a:pos x="867" y="675"/>
                  </a:cxn>
                  <a:cxn ang="0">
                    <a:pos x="887" y="649"/>
                  </a:cxn>
                  <a:cxn ang="0">
                    <a:pos x="902" y="632"/>
                  </a:cxn>
                  <a:cxn ang="0">
                    <a:pos x="928" y="639"/>
                  </a:cxn>
                  <a:cxn ang="0">
                    <a:pos x="930" y="664"/>
                  </a:cxn>
                  <a:cxn ang="0">
                    <a:pos x="915" y="690"/>
                  </a:cxn>
                  <a:cxn ang="0">
                    <a:pos x="887" y="725"/>
                  </a:cxn>
                  <a:cxn ang="0">
                    <a:pos x="849" y="762"/>
                  </a:cxn>
                  <a:cxn ang="0">
                    <a:pos x="798" y="800"/>
                  </a:cxn>
                  <a:cxn ang="0">
                    <a:pos x="739" y="838"/>
                  </a:cxn>
                  <a:cxn ang="0">
                    <a:pos x="670" y="869"/>
                  </a:cxn>
                  <a:cxn ang="0">
                    <a:pos x="591" y="895"/>
                  </a:cxn>
                  <a:cxn ang="0">
                    <a:pos x="509" y="909"/>
                  </a:cxn>
                  <a:cxn ang="0">
                    <a:pos x="429" y="908"/>
                  </a:cxn>
                  <a:cxn ang="0">
                    <a:pos x="354" y="894"/>
                  </a:cxn>
                  <a:cxn ang="0">
                    <a:pos x="283" y="869"/>
                  </a:cxn>
                  <a:cxn ang="0">
                    <a:pos x="218" y="835"/>
                  </a:cxn>
                  <a:cxn ang="0">
                    <a:pos x="161" y="793"/>
                  </a:cxn>
                  <a:cxn ang="0">
                    <a:pos x="112" y="745"/>
                  </a:cxn>
                  <a:cxn ang="0">
                    <a:pos x="71" y="694"/>
                  </a:cxn>
                  <a:cxn ang="0">
                    <a:pos x="41" y="639"/>
                  </a:cxn>
                  <a:cxn ang="0">
                    <a:pos x="18" y="579"/>
                  </a:cxn>
                  <a:cxn ang="0">
                    <a:pos x="6" y="514"/>
                  </a:cxn>
                  <a:cxn ang="0">
                    <a:pos x="1" y="449"/>
                  </a:cxn>
                  <a:cxn ang="0">
                    <a:pos x="1" y="384"/>
                  </a:cxn>
                  <a:cxn ang="0">
                    <a:pos x="7" y="324"/>
                  </a:cxn>
                  <a:cxn ang="0">
                    <a:pos x="17" y="269"/>
                  </a:cxn>
                  <a:cxn ang="0">
                    <a:pos x="30" y="222"/>
                  </a:cxn>
                  <a:cxn ang="0">
                    <a:pos x="46" y="183"/>
                  </a:cxn>
                  <a:cxn ang="0">
                    <a:pos x="70" y="143"/>
                  </a:cxn>
                  <a:cxn ang="0">
                    <a:pos x="99" y="103"/>
                  </a:cxn>
                  <a:cxn ang="0">
                    <a:pos x="131" y="69"/>
                  </a:cxn>
                  <a:cxn ang="0">
                    <a:pos x="161" y="36"/>
                  </a:cxn>
                  <a:cxn ang="0">
                    <a:pos x="188" y="11"/>
                  </a:cxn>
                </a:cxnLst>
                <a:rect l="0" t="0" r="r" b="b"/>
                <a:pathLst>
                  <a:path w="932" h="911">
                    <a:moveTo>
                      <a:pt x="196" y="3"/>
                    </a:moveTo>
                    <a:lnTo>
                      <a:pt x="193" y="7"/>
                    </a:lnTo>
                    <a:lnTo>
                      <a:pt x="189" y="11"/>
                    </a:lnTo>
                    <a:lnTo>
                      <a:pt x="185" y="15"/>
                    </a:lnTo>
                    <a:lnTo>
                      <a:pt x="181" y="19"/>
                    </a:lnTo>
                    <a:lnTo>
                      <a:pt x="177" y="25"/>
                    </a:lnTo>
                    <a:lnTo>
                      <a:pt x="172" y="29"/>
                    </a:lnTo>
                    <a:lnTo>
                      <a:pt x="168" y="35"/>
                    </a:lnTo>
                    <a:lnTo>
                      <a:pt x="163" y="40"/>
                    </a:lnTo>
                    <a:lnTo>
                      <a:pt x="159" y="46"/>
                    </a:lnTo>
                    <a:lnTo>
                      <a:pt x="153" y="51"/>
                    </a:lnTo>
                    <a:lnTo>
                      <a:pt x="148" y="58"/>
                    </a:lnTo>
                    <a:lnTo>
                      <a:pt x="143" y="65"/>
                    </a:lnTo>
                    <a:lnTo>
                      <a:pt x="138" y="72"/>
                    </a:lnTo>
                    <a:lnTo>
                      <a:pt x="132" y="79"/>
                    </a:lnTo>
                    <a:lnTo>
                      <a:pt x="127" y="86"/>
                    </a:lnTo>
                    <a:lnTo>
                      <a:pt x="122" y="94"/>
                    </a:lnTo>
                    <a:lnTo>
                      <a:pt x="116" y="102"/>
                    </a:lnTo>
                    <a:lnTo>
                      <a:pt x="111" y="110"/>
                    </a:lnTo>
                    <a:lnTo>
                      <a:pt x="106" y="119"/>
                    </a:lnTo>
                    <a:lnTo>
                      <a:pt x="99" y="127"/>
                    </a:lnTo>
                    <a:lnTo>
                      <a:pt x="95" y="137"/>
                    </a:lnTo>
                    <a:lnTo>
                      <a:pt x="90" y="145"/>
                    </a:lnTo>
                    <a:lnTo>
                      <a:pt x="84" y="154"/>
                    </a:lnTo>
                    <a:lnTo>
                      <a:pt x="78" y="164"/>
                    </a:lnTo>
                    <a:lnTo>
                      <a:pt x="74" y="174"/>
                    </a:lnTo>
                    <a:lnTo>
                      <a:pt x="69" y="183"/>
                    </a:lnTo>
                    <a:lnTo>
                      <a:pt x="63" y="194"/>
                    </a:lnTo>
                    <a:lnTo>
                      <a:pt x="58" y="204"/>
                    </a:lnTo>
                    <a:lnTo>
                      <a:pt x="54" y="216"/>
                    </a:lnTo>
                    <a:lnTo>
                      <a:pt x="50" y="226"/>
                    </a:lnTo>
                    <a:lnTo>
                      <a:pt x="46" y="237"/>
                    </a:lnTo>
                    <a:lnTo>
                      <a:pt x="42" y="249"/>
                    </a:lnTo>
                    <a:lnTo>
                      <a:pt x="38" y="260"/>
                    </a:lnTo>
                    <a:lnTo>
                      <a:pt x="34" y="273"/>
                    </a:lnTo>
                    <a:lnTo>
                      <a:pt x="31" y="284"/>
                    </a:lnTo>
                    <a:lnTo>
                      <a:pt x="29" y="296"/>
                    </a:lnTo>
                    <a:lnTo>
                      <a:pt x="26" y="310"/>
                    </a:lnTo>
                    <a:lnTo>
                      <a:pt x="22" y="321"/>
                    </a:lnTo>
                    <a:lnTo>
                      <a:pt x="21" y="335"/>
                    </a:lnTo>
                    <a:lnTo>
                      <a:pt x="18" y="347"/>
                    </a:lnTo>
                    <a:lnTo>
                      <a:pt x="17" y="360"/>
                    </a:lnTo>
                    <a:lnTo>
                      <a:pt x="15" y="373"/>
                    </a:lnTo>
                    <a:lnTo>
                      <a:pt x="14" y="387"/>
                    </a:lnTo>
                    <a:lnTo>
                      <a:pt x="14" y="401"/>
                    </a:lnTo>
                    <a:lnTo>
                      <a:pt x="14" y="415"/>
                    </a:lnTo>
                    <a:lnTo>
                      <a:pt x="14" y="428"/>
                    </a:lnTo>
                    <a:lnTo>
                      <a:pt x="14" y="442"/>
                    </a:lnTo>
                    <a:lnTo>
                      <a:pt x="15" y="457"/>
                    </a:lnTo>
                    <a:lnTo>
                      <a:pt x="17" y="473"/>
                    </a:lnTo>
                    <a:lnTo>
                      <a:pt x="18" y="486"/>
                    </a:lnTo>
                    <a:lnTo>
                      <a:pt x="21" y="501"/>
                    </a:lnTo>
                    <a:lnTo>
                      <a:pt x="23" y="517"/>
                    </a:lnTo>
                    <a:lnTo>
                      <a:pt x="27" y="532"/>
                    </a:lnTo>
                    <a:lnTo>
                      <a:pt x="30" y="547"/>
                    </a:lnTo>
                    <a:lnTo>
                      <a:pt x="34" y="561"/>
                    </a:lnTo>
                    <a:lnTo>
                      <a:pt x="38" y="576"/>
                    </a:lnTo>
                    <a:lnTo>
                      <a:pt x="43" y="590"/>
                    </a:lnTo>
                    <a:lnTo>
                      <a:pt x="47" y="602"/>
                    </a:lnTo>
                    <a:lnTo>
                      <a:pt x="53" y="616"/>
                    </a:lnTo>
                    <a:lnTo>
                      <a:pt x="58" y="628"/>
                    </a:lnTo>
                    <a:lnTo>
                      <a:pt x="65" y="641"/>
                    </a:lnTo>
                    <a:lnTo>
                      <a:pt x="70" y="652"/>
                    </a:lnTo>
                    <a:lnTo>
                      <a:pt x="76" y="664"/>
                    </a:lnTo>
                    <a:lnTo>
                      <a:pt x="83" y="675"/>
                    </a:lnTo>
                    <a:lnTo>
                      <a:pt x="90" y="686"/>
                    </a:lnTo>
                    <a:lnTo>
                      <a:pt x="96" y="696"/>
                    </a:lnTo>
                    <a:lnTo>
                      <a:pt x="103" y="705"/>
                    </a:lnTo>
                    <a:lnTo>
                      <a:pt x="110" y="715"/>
                    </a:lnTo>
                    <a:lnTo>
                      <a:pt x="118" y="725"/>
                    </a:lnTo>
                    <a:lnTo>
                      <a:pt x="124" y="733"/>
                    </a:lnTo>
                    <a:lnTo>
                      <a:pt x="132" y="741"/>
                    </a:lnTo>
                    <a:lnTo>
                      <a:pt x="140" y="749"/>
                    </a:lnTo>
                    <a:lnTo>
                      <a:pt x="148" y="758"/>
                    </a:lnTo>
                    <a:lnTo>
                      <a:pt x="156" y="765"/>
                    </a:lnTo>
                    <a:lnTo>
                      <a:pt x="164" y="773"/>
                    </a:lnTo>
                    <a:lnTo>
                      <a:pt x="172" y="778"/>
                    </a:lnTo>
                    <a:lnTo>
                      <a:pt x="181" y="787"/>
                    </a:lnTo>
                    <a:lnTo>
                      <a:pt x="189" y="792"/>
                    </a:lnTo>
                    <a:lnTo>
                      <a:pt x="197" y="798"/>
                    </a:lnTo>
                    <a:lnTo>
                      <a:pt x="205" y="803"/>
                    </a:lnTo>
                    <a:lnTo>
                      <a:pt x="213" y="810"/>
                    </a:lnTo>
                    <a:lnTo>
                      <a:pt x="221" y="814"/>
                    </a:lnTo>
                    <a:lnTo>
                      <a:pt x="230" y="820"/>
                    </a:lnTo>
                    <a:lnTo>
                      <a:pt x="238" y="825"/>
                    </a:lnTo>
                    <a:lnTo>
                      <a:pt x="248" y="829"/>
                    </a:lnTo>
                    <a:lnTo>
                      <a:pt x="254" y="833"/>
                    </a:lnTo>
                    <a:lnTo>
                      <a:pt x="262" y="838"/>
                    </a:lnTo>
                    <a:lnTo>
                      <a:pt x="272" y="842"/>
                    </a:lnTo>
                    <a:lnTo>
                      <a:pt x="280" y="846"/>
                    </a:lnTo>
                    <a:lnTo>
                      <a:pt x="287" y="849"/>
                    </a:lnTo>
                    <a:lnTo>
                      <a:pt x="295" y="851"/>
                    </a:lnTo>
                    <a:lnTo>
                      <a:pt x="302" y="854"/>
                    </a:lnTo>
                    <a:lnTo>
                      <a:pt x="310" y="857"/>
                    </a:lnTo>
                    <a:lnTo>
                      <a:pt x="318" y="860"/>
                    </a:lnTo>
                    <a:lnTo>
                      <a:pt x="325" y="862"/>
                    </a:lnTo>
                    <a:lnTo>
                      <a:pt x="333" y="865"/>
                    </a:lnTo>
                    <a:lnTo>
                      <a:pt x="339" y="866"/>
                    </a:lnTo>
                    <a:lnTo>
                      <a:pt x="346" y="869"/>
                    </a:lnTo>
                    <a:lnTo>
                      <a:pt x="352" y="871"/>
                    </a:lnTo>
                    <a:lnTo>
                      <a:pt x="359" y="872"/>
                    </a:lnTo>
                    <a:lnTo>
                      <a:pt x="366" y="873"/>
                    </a:lnTo>
                    <a:lnTo>
                      <a:pt x="371" y="875"/>
                    </a:lnTo>
                    <a:lnTo>
                      <a:pt x="376" y="876"/>
                    </a:lnTo>
                    <a:lnTo>
                      <a:pt x="382" y="876"/>
                    </a:lnTo>
                    <a:lnTo>
                      <a:pt x="387" y="877"/>
                    </a:lnTo>
                    <a:lnTo>
                      <a:pt x="392" y="879"/>
                    </a:lnTo>
                    <a:lnTo>
                      <a:pt x="396" y="879"/>
                    </a:lnTo>
                    <a:lnTo>
                      <a:pt x="402" y="880"/>
                    </a:lnTo>
                    <a:lnTo>
                      <a:pt x="406" y="882"/>
                    </a:lnTo>
                    <a:lnTo>
                      <a:pt x="408" y="882"/>
                    </a:lnTo>
                    <a:lnTo>
                      <a:pt x="412" y="882"/>
                    </a:lnTo>
                    <a:lnTo>
                      <a:pt x="415" y="882"/>
                    </a:lnTo>
                    <a:lnTo>
                      <a:pt x="418" y="883"/>
                    </a:lnTo>
                    <a:lnTo>
                      <a:pt x="421" y="883"/>
                    </a:lnTo>
                    <a:lnTo>
                      <a:pt x="424" y="883"/>
                    </a:lnTo>
                    <a:lnTo>
                      <a:pt x="425" y="883"/>
                    </a:lnTo>
                    <a:lnTo>
                      <a:pt x="429" y="883"/>
                    </a:lnTo>
                    <a:lnTo>
                      <a:pt x="431" y="883"/>
                    </a:lnTo>
                    <a:lnTo>
                      <a:pt x="432" y="883"/>
                    </a:lnTo>
                    <a:lnTo>
                      <a:pt x="435" y="883"/>
                    </a:lnTo>
                    <a:lnTo>
                      <a:pt x="437" y="883"/>
                    </a:lnTo>
                    <a:lnTo>
                      <a:pt x="440" y="883"/>
                    </a:lnTo>
                    <a:lnTo>
                      <a:pt x="443" y="883"/>
                    </a:lnTo>
                    <a:lnTo>
                      <a:pt x="445" y="883"/>
                    </a:lnTo>
                    <a:lnTo>
                      <a:pt x="449" y="883"/>
                    </a:lnTo>
                    <a:lnTo>
                      <a:pt x="452" y="883"/>
                    </a:lnTo>
                    <a:lnTo>
                      <a:pt x="456" y="883"/>
                    </a:lnTo>
                    <a:lnTo>
                      <a:pt x="460" y="883"/>
                    </a:lnTo>
                    <a:lnTo>
                      <a:pt x="464" y="883"/>
                    </a:lnTo>
                    <a:lnTo>
                      <a:pt x="468" y="882"/>
                    </a:lnTo>
                    <a:lnTo>
                      <a:pt x="472" y="882"/>
                    </a:lnTo>
                    <a:lnTo>
                      <a:pt x="476" y="882"/>
                    </a:lnTo>
                    <a:lnTo>
                      <a:pt x="480" y="882"/>
                    </a:lnTo>
                    <a:lnTo>
                      <a:pt x="484" y="882"/>
                    </a:lnTo>
                    <a:lnTo>
                      <a:pt x="489" y="882"/>
                    </a:lnTo>
                    <a:lnTo>
                      <a:pt x="494" y="880"/>
                    </a:lnTo>
                    <a:lnTo>
                      <a:pt x="500" y="880"/>
                    </a:lnTo>
                    <a:lnTo>
                      <a:pt x="504" y="879"/>
                    </a:lnTo>
                    <a:lnTo>
                      <a:pt x="509" y="879"/>
                    </a:lnTo>
                    <a:lnTo>
                      <a:pt x="514" y="879"/>
                    </a:lnTo>
                    <a:lnTo>
                      <a:pt x="520" y="877"/>
                    </a:lnTo>
                    <a:lnTo>
                      <a:pt x="526" y="877"/>
                    </a:lnTo>
                    <a:lnTo>
                      <a:pt x="532" y="876"/>
                    </a:lnTo>
                    <a:lnTo>
                      <a:pt x="537" y="876"/>
                    </a:lnTo>
                    <a:lnTo>
                      <a:pt x="542" y="876"/>
                    </a:lnTo>
                    <a:lnTo>
                      <a:pt x="549" y="875"/>
                    </a:lnTo>
                    <a:lnTo>
                      <a:pt x="554" y="873"/>
                    </a:lnTo>
                    <a:lnTo>
                      <a:pt x="560" y="872"/>
                    </a:lnTo>
                    <a:lnTo>
                      <a:pt x="566" y="872"/>
                    </a:lnTo>
                    <a:lnTo>
                      <a:pt x="571" y="871"/>
                    </a:lnTo>
                    <a:lnTo>
                      <a:pt x="578" y="869"/>
                    </a:lnTo>
                    <a:lnTo>
                      <a:pt x="585" y="868"/>
                    </a:lnTo>
                    <a:lnTo>
                      <a:pt x="590" y="866"/>
                    </a:lnTo>
                    <a:lnTo>
                      <a:pt x="597" y="865"/>
                    </a:lnTo>
                    <a:lnTo>
                      <a:pt x="602" y="864"/>
                    </a:lnTo>
                    <a:lnTo>
                      <a:pt x="609" y="862"/>
                    </a:lnTo>
                    <a:lnTo>
                      <a:pt x="615" y="861"/>
                    </a:lnTo>
                    <a:lnTo>
                      <a:pt x="621" y="858"/>
                    </a:lnTo>
                    <a:lnTo>
                      <a:pt x="629" y="857"/>
                    </a:lnTo>
                    <a:lnTo>
                      <a:pt x="634" y="855"/>
                    </a:lnTo>
                    <a:lnTo>
                      <a:pt x="640" y="854"/>
                    </a:lnTo>
                    <a:lnTo>
                      <a:pt x="647" y="851"/>
                    </a:lnTo>
                    <a:lnTo>
                      <a:pt x="652" y="849"/>
                    </a:lnTo>
                    <a:lnTo>
                      <a:pt x="659" y="847"/>
                    </a:lnTo>
                    <a:lnTo>
                      <a:pt x="666" y="844"/>
                    </a:lnTo>
                    <a:lnTo>
                      <a:pt x="671" y="842"/>
                    </a:lnTo>
                    <a:lnTo>
                      <a:pt x="678" y="839"/>
                    </a:lnTo>
                    <a:lnTo>
                      <a:pt x="683" y="836"/>
                    </a:lnTo>
                    <a:lnTo>
                      <a:pt x="690" y="833"/>
                    </a:lnTo>
                    <a:lnTo>
                      <a:pt x="695" y="831"/>
                    </a:lnTo>
                    <a:lnTo>
                      <a:pt x="700" y="828"/>
                    </a:lnTo>
                    <a:lnTo>
                      <a:pt x="707" y="824"/>
                    </a:lnTo>
                    <a:lnTo>
                      <a:pt x="712" y="821"/>
                    </a:lnTo>
                    <a:lnTo>
                      <a:pt x="717" y="817"/>
                    </a:lnTo>
                    <a:lnTo>
                      <a:pt x="724" y="814"/>
                    </a:lnTo>
                    <a:lnTo>
                      <a:pt x="729" y="810"/>
                    </a:lnTo>
                    <a:lnTo>
                      <a:pt x="735" y="807"/>
                    </a:lnTo>
                    <a:lnTo>
                      <a:pt x="740" y="802"/>
                    </a:lnTo>
                    <a:lnTo>
                      <a:pt x="745" y="799"/>
                    </a:lnTo>
                    <a:lnTo>
                      <a:pt x="751" y="795"/>
                    </a:lnTo>
                    <a:lnTo>
                      <a:pt x="755" y="791"/>
                    </a:lnTo>
                    <a:lnTo>
                      <a:pt x="760" y="787"/>
                    </a:lnTo>
                    <a:lnTo>
                      <a:pt x="764" y="782"/>
                    </a:lnTo>
                    <a:lnTo>
                      <a:pt x="769" y="778"/>
                    </a:lnTo>
                    <a:lnTo>
                      <a:pt x="774" y="776"/>
                    </a:lnTo>
                    <a:lnTo>
                      <a:pt x="778" y="771"/>
                    </a:lnTo>
                    <a:lnTo>
                      <a:pt x="782" y="767"/>
                    </a:lnTo>
                    <a:lnTo>
                      <a:pt x="786" y="763"/>
                    </a:lnTo>
                    <a:lnTo>
                      <a:pt x="792" y="760"/>
                    </a:lnTo>
                    <a:lnTo>
                      <a:pt x="794" y="756"/>
                    </a:lnTo>
                    <a:lnTo>
                      <a:pt x="798" y="752"/>
                    </a:lnTo>
                    <a:lnTo>
                      <a:pt x="802" y="749"/>
                    </a:lnTo>
                    <a:lnTo>
                      <a:pt x="808" y="745"/>
                    </a:lnTo>
                    <a:lnTo>
                      <a:pt x="810" y="741"/>
                    </a:lnTo>
                    <a:lnTo>
                      <a:pt x="814" y="738"/>
                    </a:lnTo>
                    <a:lnTo>
                      <a:pt x="817" y="734"/>
                    </a:lnTo>
                    <a:lnTo>
                      <a:pt x="821" y="731"/>
                    </a:lnTo>
                    <a:lnTo>
                      <a:pt x="824" y="727"/>
                    </a:lnTo>
                    <a:lnTo>
                      <a:pt x="828" y="725"/>
                    </a:lnTo>
                    <a:lnTo>
                      <a:pt x="830" y="720"/>
                    </a:lnTo>
                    <a:lnTo>
                      <a:pt x="834" y="718"/>
                    </a:lnTo>
                    <a:lnTo>
                      <a:pt x="837" y="714"/>
                    </a:lnTo>
                    <a:lnTo>
                      <a:pt x="839" y="711"/>
                    </a:lnTo>
                    <a:lnTo>
                      <a:pt x="842" y="707"/>
                    </a:lnTo>
                    <a:lnTo>
                      <a:pt x="845" y="704"/>
                    </a:lnTo>
                    <a:lnTo>
                      <a:pt x="847" y="701"/>
                    </a:lnTo>
                    <a:lnTo>
                      <a:pt x="850" y="698"/>
                    </a:lnTo>
                    <a:lnTo>
                      <a:pt x="853" y="696"/>
                    </a:lnTo>
                    <a:lnTo>
                      <a:pt x="855" y="693"/>
                    </a:lnTo>
                    <a:lnTo>
                      <a:pt x="857" y="689"/>
                    </a:lnTo>
                    <a:lnTo>
                      <a:pt x="859" y="686"/>
                    </a:lnTo>
                    <a:lnTo>
                      <a:pt x="862" y="683"/>
                    </a:lnTo>
                    <a:lnTo>
                      <a:pt x="865" y="681"/>
                    </a:lnTo>
                    <a:lnTo>
                      <a:pt x="866" y="678"/>
                    </a:lnTo>
                    <a:lnTo>
                      <a:pt x="867" y="675"/>
                    </a:lnTo>
                    <a:lnTo>
                      <a:pt x="870" y="672"/>
                    </a:lnTo>
                    <a:lnTo>
                      <a:pt x="871" y="671"/>
                    </a:lnTo>
                    <a:lnTo>
                      <a:pt x="874" y="665"/>
                    </a:lnTo>
                    <a:lnTo>
                      <a:pt x="878" y="661"/>
                    </a:lnTo>
                    <a:lnTo>
                      <a:pt x="881" y="657"/>
                    </a:lnTo>
                    <a:lnTo>
                      <a:pt x="883" y="654"/>
                    </a:lnTo>
                    <a:lnTo>
                      <a:pt x="885" y="650"/>
                    </a:lnTo>
                    <a:lnTo>
                      <a:pt x="887" y="649"/>
                    </a:lnTo>
                    <a:lnTo>
                      <a:pt x="889" y="645"/>
                    </a:lnTo>
                    <a:lnTo>
                      <a:pt x="890" y="643"/>
                    </a:lnTo>
                    <a:lnTo>
                      <a:pt x="891" y="641"/>
                    </a:lnTo>
                    <a:lnTo>
                      <a:pt x="891" y="641"/>
                    </a:lnTo>
                    <a:lnTo>
                      <a:pt x="893" y="639"/>
                    </a:lnTo>
                    <a:lnTo>
                      <a:pt x="897" y="636"/>
                    </a:lnTo>
                    <a:lnTo>
                      <a:pt x="899" y="634"/>
                    </a:lnTo>
                    <a:lnTo>
                      <a:pt x="902" y="632"/>
                    </a:lnTo>
                    <a:lnTo>
                      <a:pt x="905" y="631"/>
                    </a:lnTo>
                    <a:lnTo>
                      <a:pt x="910" y="631"/>
                    </a:lnTo>
                    <a:lnTo>
                      <a:pt x="912" y="630"/>
                    </a:lnTo>
                    <a:lnTo>
                      <a:pt x="916" y="631"/>
                    </a:lnTo>
                    <a:lnTo>
                      <a:pt x="919" y="631"/>
                    </a:lnTo>
                    <a:lnTo>
                      <a:pt x="923" y="632"/>
                    </a:lnTo>
                    <a:lnTo>
                      <a:pt x="926" y="635"/>
                    </a:lnTo>
                    <a:lnTo>
                      <a:pt x="928" y="639"/>
                    </a:lnTo>
                    <a:lnTo>
                      <a:pt x="930" y="641"/>
                    </a:lnTo>
                    <a:lnTo>
                      <a:pt x="931" y="643"/>
                    </a:lnTo>
                    <a:lnTo>
                      <a:pt x="931" y="647"/>
                    </a:lnTo>
                    <a:lnTo>
                      <a:pt x="932" y="652"/>
                    </a:lnTo>
                    <a:lnTo>
                      <a:pt x="932" y="654"/>
                    </a:lnTo>
                    <a:lnTo>
                      <a:pt x="931" y="658"/>
                    </a:lnTo>
                    <a:lnTo>
                      <a:pt x="930" y="661"/>
                    </a:lnTo>
                    <a:lnTo>
                      <a:pt x="930" y="664"/>
                    </a:lnTo>
                    <a:lnTo>
                      <a:pt x="928" y="667"/>
                    </a:lnTo>
                    <a:lnTo>
                      <a:pt x="927" y="671"/>
                    </a:lnTo>
                    <a:lnTo>
                      <a:pt x="926" y="674"/>
                    </a:lnTo>
                    <a:lnTo>
                      <a:pt x="923" y="676"/>
                    </a:lnTo>
                    <a:lnTo>
                      <a:pt x="922" y="679"/>
                    </a:lnTo>
                    <a:lnTo>
                      <a:pt x="919" y="683"/>
                    </a:lnTo>
                    <a:lnTo>
                      <a:pt x="916" y="687"/>
                    </a:lnTo>
                    <a:lnTo>
                      <a:pt x="915" y="690"/>
                    </a:lnTo>
                    <a:lnTo>
                      <a:pt x="912" y="694"/>
                    </a:lnTo>
                    <a:lnTo>
                      <a:pt x="910" y="698"/>
                    </a:lnTo>
                    <a:lnTo>
                      <a:pt x="906" y="703"/>
                    </a:lnTo>
                    <a:lnTo>
                      <a:pt x="902" y="707"/>
                    </a:lnTo>
                    <a:lnTo>
                      <a:pt x="899" y="711"/>
                    </a:lnTo>
                    <a:lnTo>
                      <a:pt x="895" y="715"/>
                    </a:lnTo>
                    <a:lnTo>
                      <a:pt x="891" y="719"/>
                    </a:lnTo>
                    <a:lnTo>
                      <a:pt x="887" y="725"/>
                    </a:lnTo>
                    <a:lnTo>
                      <a:pt x="883" y="729"/>
                    </a:lnTo>
                    <a:lnTo>
                      <a:pt x="879" y="733"/>
                    </a:lnTo>
                    <a:lnTo>
                      <a:pt x="874" y="737"/>
                    </a:lnTo>
                    <a:lnTo>
                      <a:pt x="870" y="742"/>
                    </a:lnTo>
                    <a:lnTo>
                      <a:pt x="865" y="747"/>
                    </a:lnTo>
                    <a:lnTo>
                      <a:pt x="859" y="752"/>
                    </a:lnTo>
                    <a:lnTo>
                      <a:pt x="854" y="756"/>
                    </a:lnTo>
                    <a:lnTo>
                      <a:pt x="849" y="762"/>
                    </a:lnTo>
                    <a:lnTo>
                      <a:pt x="843" y="767"/>
                    </a:lnTo>
                    <a:lnTo>
                      <a:pt x="838" y="771"/>
                    </a:lnTo>
                    <a:lnTo>
                      <a:pt x="832" y="776"/>
                    </a:lnTo>
                    <a:lnTo>
                      <a:pt x="825" y="781"/>
                    </a:lnTo>
                    <a:lnTo>
                      <a:pt x="818" y="785"/>
                    </a:lnTo>
                    <a:lnTo>
                      <a:pt x="813" y="791"/>
                    </a:lnTo>
                    <a:lnTo>
                      <a:pt x="806" y="795"/>
                    </a:lnTo>
                    <a:lnTo>
                      <a:pt x="798" y="800"/>
                    </a:lnTo>
                    <a:lnTo>
                      <a:pt x="792" y="804"/>
                    </a:lnTo>
                    <a:lnTo>
                      <a:pt x="785" y="810"/>
                    </a:lnTo>
                    <a:lnTo>
                      <a:pt x="777" y="814"/>
                    </a:lnTo>
                    <a:lnTo>
                      <a:pt x="769" y="818"/>
                    </a:lnTo>
                    <a:lnTo>
                      <a:pt x="761" y="824"/>
                    </a:lnTo>
                    <a:lnTo>
                      <a:pt x="755" y="828"/>
                    </a:lnTo>
                    <a:lnTo>
                      <a:pt x="747" y="832"/>
                    </a:lnTo>
                    <a:lnTo>
                      <a:pt x="739" y="838"/>
                    </a:lnTo>
                    <a:lnTo>
                      <a:pt x="731" y="842"/>
                    </a:lnTo>
                    <a:lnTo>
                      <a:pt x="723" y="846"/>
                    </a:lnTo>
                    <a:lnTo>
                      <a:pt x="713" y="850"/>
                    </a:lnTo>
                    <a:lnTo>
                      <a:pt x="704" y="854"/>
                    </a:lnTo>
                    <a:lnTo>
                      <a:pt x="696" y="858"/>
                    </a:lnTo>
                    <a:lnTo>
                      <a:pt x="687" y="862"/>
                    </a:lnTo>
                    <a:lnTo>
                      <a:pt x="678" y="865"/>
                    </a:lnTo>
                    <a:lnTo>
                      <a:pt x="670" y="869"/>
                    </a:lnTo>
                    <a:lnTo>
                      <a:pt x="660" y="873"/>
                    </a:lnTo>
                    <a:lnTo>
                      <a:pt x="651" y="876"/>
                    </a:lnTo>
                    <a:lnTo>
                      <a:pt x="640" y="880"/>
                    </a:lnTo>
                    <a:lnTo>
                      <a:pt x="631" y="883"/>
                    </a:lnTo>
                    <a:lnTo>
                      <a:pt x="622" y="886"/>
                    </a:lnTo>
                    <a:lnTo>
                      <a:pt x="611" y="890"/>
                    </a:lnTo>
                    <a:lnTo>
                      <a:pt x="601" y="893"/>
                    </a:lnTo>
                    <a:lnTo>
                      <a:pt x="591" y="895"/>
                    </a:lnTo>
                    <a:lnTo>
                      <a:pt x="581" y="897"/>
                    </a:lnTo>
                    <a:lnTo>
                      <a:pt x="571" y="901"/>
                    </a:lnTo>
                    <a:lnTo>
                      <a:pt x="561" y="902"/>
                    </a:lnTo>
                    <a:lnTo>
                      <a:pt x="550" y="904"/>
                    </a:lnTo>
                    <a:lnTo>
                      <a:pt x="540" y="905"/>
                    </a:lnTo>
                    <a:lnTo>
                      <a:pt x="529" y="906"/>
                    </a:lnTo>
                    <a:lnTo>
                      <a:pt x="518" y="908"/>
                    </a:lnTo>
                    <a:lnTo>
                      <a:pt x="509" y="909"/>
                    </a:lnTo>
                    <a:lnTo>
                      <a:pt x="498" y="909"/>
                    </a:lnTo>
                    <a:lnTo>
                      <a:pt x="489" y="911"/>
                    </a:lnTo>
                    <a:lnTo>
                      <a:pt x="479" y="911"/>
                    </a:lnTo>
                    <a:lnTo>
                      <a:pt x="468" y="911"/>
                    </a:lnTo>
                    <a:lnTo>
                      <a:pt x="457" y="909"/>
                    </a:lnTo>
                    <a:lnTo>
                      <a:pt x="448" y="909"/>
                    </a:lnTo>
                    <a:lnTo>
                      <a:pt x="439" y="909"/>
                    </a:lnTo>
                    <a:lnTo>
                      <a:pt x="429" y="908"/>
                    </a:lnTo>
                    <a:lnTo>
                      <a:pt x="419" y="906"/>
                    </a:lnTo>
                    <a:lnTo>
                      <a:pt x="410" y="906"/>
                    </a:lnTo>
                    <a:lnTo>
                      <a:pt x="400" y="904"/>
                    </a:lnTo>
                    <a:lnTo>
                      <a:pt x="391" y="902"/>
                    </a:lnTo>
                    <a:lnTo>
                      <a:pt x="380" y="901"/>
                    </a:lnTo>
                    <a:lnTo>
                      <a:pt x="372" y="898"/>
                    </a:lnTo>
                    <a:lnTo>
                      <a:pt x="363" y="897"/>
                    </a:lnTo>
                    <a:lnTo>
                      <a:pt x="354" y="894"/>
                    </a:lnTo>
                    <a:lnTo>
                      <a:pt x="345" y="891"/>
                    </a:lnTo>
                    <a:lnTo>
                      <a:pt x="335" y="888"/>
                    </a:lnTo>
                    <a:lnTo>
                      <a:pt x="326" y="886"/>
                    </a:lnTo>
                    <a:lnTo>
                      <a:pt x="318" y="883"/>
                    </a:lnTo>
                    <a:lnTo>
                      <a:pt x="309" y="879"/>
                    </a:lnTo>
                    <a:lnTo>
                      <a:pt x="301" y="876"/>
                    </a:lnTo>
                    <a:lnTo>
                      <a:pt x="291" y="873"/>
                    </a:lnTo>
                    <a:lnTo>
                      <a:pt x="283" y="869"/>
                    </a:lnTo>
                    <a:lnTo>
                      <a:pt x="276" y="865"/>
                    </a:lnTo>
                    <a:lnTo>
                      <a:pt x="268" y="862"/>
                    </a:lnTo>
                    <a:lnTo>
                      <a:pt x="258" y="857"/>
                    </a:lnTo>
                    <a:lnTo>
                      <a:pt x="250" y="853"/>
                    </a:lnTo>
                    <a:lnTo>
                      <a:pt x="242" y="849"/>
                    </a:lnTo>
                    <a:lnTo>
                      <a:pt x="234" y="844"/>
                    </a:lnTo>
                    <a:lnTo>
                      <a:pt x="226" y="839"/>
                    </a:lnTo>
                    <a:lnTo>
                      <a:pt x="218" y="835"/>
                    </a:lnTo>
                    <a:lnTo>
                      <a:pt x="212" y="831"/>
                    </a:lnTo>
                    <a:lnTo>
                      <a:pt x="204" y="825"/>
                    </a:lnTo>
                    <a:lnTo>
                      <a:pt x="196" y="820"/>
                    </a:lnTo>
                    <a:lnTo>
                      <a:pt x="189" y="815"/>
                    </a:lnTo>
                    <a:lnTo>
                      <a:pt x="183" y="810"/>
                    </a:lnTo>
                    <a:lnTo>
                      <a:pt x="176" y="804"/>
                    </a:lnTo>
                    <a:lnTo>
                      <a:pt x="168" y="799"/>
                    </a:lnTo>
                    <a:lnTo>
                      <a:pt x="161" y="793"/>
                    </a:lnTo>
                    <a:lnTo>
                      <a:pt x="155" y="788"/>
                    </a:lnTo>
                    <a:lnTo>
                      <a:pt x="149" y="782"/>
                    </a:lnTo>
                    <a:lnTo>
                      <a:pt x="143" y="776"/>
                    </a:lnTo>
                    <a:lnTo>
                      <a:pt x="136" y="770"/>
                    </a:lnTo>
                    <a:lnTo>
                      <a:pt x="130" y="763"/>
                    </a:lnTo>
                    <a:lnTo>
                      <a:pt x="124" y="758"/>
                    </a:lnTo>
                    <a:lnTo>
                      <a:pt x="118" y="752"/>
                    </a:lnTo>
                    <a:lnTo>
                      <a:pt x="112" y="745"/>
                    </a:lnTo>
                    <a:lnTo>
                      <a:pt x="107" y="740"/>
                    </a:lnTo>
                    <a:lnTo>
                      <a:pt x="102" y="733"/>
                    </a:lnTo>
                    <a:lnTo>
                      <a:pt x="96" y="727"/>
                    </a:lnTo>
                    <a:lnTo>
                      <a:pt x="91" y="720"/>
                    </a:lnTo>
                    <a:lnTo>
                      <a:pt x="86" y="714"/>
                    </a:lnTo>
                    <a:lnTo>
                      <a:pt x="80" y="708"/>
                    </a:lnTo>
                    <a:lnTo>
                      <a:pt x="76" y="701"/>
                    </a:lnTo>
                    <a:lnTo>
                      <a:pt x="71" y="694"/>
                    </a:lnTo>
                    <a:lnTo>
                      <a:pt x="67" y="687"/>
                    </a:lnTo>
                    <a:lnTo>
                      <a:pt x="63" y="682"/>
                    </a:lnTo>
                    <a:lnTo>
                      <a:pt x="59" y="675"/>
                    </a:lnTo>
                    <a:lnTo>
                      <a:pt x="55" y="668"/>
                    </a:lnTo>
                    <a:lnTo>
                      <a:pt x="51" y="660"/>
                    </a:lnTo>
                    <a:lnTo>
                      <a:pt x="47" y="654"/>
                    </a:lnTo>
                    <a:lnTo>
                      <a:pt x="43" y="646"/>
                    </a:lnTo>
                    <a:lnTo>
                      <a:pt x="41" y="639"/>
                    </a:lnTo>
                    <a:lnTo>
                      <a:pt x="37" y="632"/>
                    </a:lnTo>
                    <a:lnTo>
                      <a:pt x="34" y="624"/>
                    </a:lnTo>
                    <a:lnTo>
                      <a:pt x="31" y="617"/>
                    </a:lnTo>
                    <a:lnTo>
                      <a:pt x="29" y="609"/>
                    </a:lnTo>
                    <a:lnTo>
                      <a:pt x="26" y="601"/>
                    </a:lnTo>
                    <a:lnTo>
                      <a:pt x="23" y="594"/>
                    </a:lnTo>
                    <a:lnTo>
                      <a:pt x="21" y="585"/>
                    </a:lnTo>
                    <a:lnTo>
                      <a:pt x="18" y="579"/>
                    </a:lnTo>
                    <a:lnTo>
                      <a:pt x="17" y="570"/>
                    </a:lnTo>
                    <a:lnTo>
                      <a:pt x="15" y="562"/>
                    </a:lnTo>
                    <a:lnTo>
                      <a:pt x="13" y="554"/>
                    </a:lnTo>
                    <a:lnTo>
                      <a:pt x="11" y="547"/>
                    </a:lnTo>
                    <a:lnTo>
                      <a:pt x="10" y="539"/>
                    </a:lnTo>
                    <a:lnTo>
                      <a:pt x="9" y="530"/>
                    </a:lnTo>
                    <a:lnTo>
                      <a:pt x="7" y="522"/>
                    </a:lnTo>
                    <a:lnTo>
                      <a:pt x="6" y="514"/>
                    </a:lnTo>
                    <a:lnTo>
                      <a:pt x="5" y="506"/>
                    </a:lnTo>
                    <a:lnTo>
                      <a:pt x="5" y="497"/>
                    </a:lnTo>
                    <a:lnTo>
                      <a:pt x="2" y="489"/>
                    </a:lnTo>
                    <a:lnTo>
                      <a:pt x="2" y="481"/>
                    </a:lnTo>
                    <a:lnTo>
                      <a:pt x="1" y="474"/>
                    </a:lnTo>
                    <a:lnTo>
                      <a:pt x="1" y="466"/>
                    </a:lnTo>
                    <a:lnTo>
                      <a:pt x="1" y="457"/>
                    </a:lnTo>
                    <a:lnTo>
                      <a:pt x="1" y="449"/>
                    </a:lnTo>
                    <a:lnTo>
                      <a:pt x="1" y="441"/>
                    </a:lnTo>
                    <a:lnTo>
                      <a:pt x="1" y="433"/>
                    </a:lnTo>
                    <a:lnTo>
                      <a:pt x="0" y="424"/>
                    </a:lnTo>
                    <a:lnTo>
                      <a:pt x="0" y="416"/>
                    </a:lnTo>
                    <a:lnTo>
                      <a:pt x="0" y="409"/>
                    </a:lnTo>
                    <a:lnTo>
                      <a:pt x="1" y="401"/>
                    </a:lnTo>
                    <a:lnTo>
                      <a:pt x="1" y="393"/>
                    </a:lnTo>
                    <a:lnTo>
                      <a:pt x="1" y="384"/>
                    </a:lnTo>
                    <a:lnTo>
                      <a:pt x="1" y="376"/>
                    </a:lnTo>
                    <a:lnTo>
                      <a:pt x="2" y="369"/>
                    </a:lnTo>
                    <a:lnTo>
                      <a:pt x="2" y="361"/>
                    </a:lnTo>
                    <a:lnTo>
                      <a:pt x="3" y="354"/>
                    </a:lnTo>
                    <a:lnTo>
                      <a:pt x="5" y="346"/>
                    </a:lnTo>
                    <a:lnTo>
                      <a:pt x="5" y="339"/>
                    </a:lnTo>
                    <a:lnTo>
                      <a:pt x="6" y="331"/>
                    </a:lnTo>
                    <a:lnTo>
                      <a:pt x="7" y="324"/>
                    </a:lnTo>
                    <a:lnTo>
                      <a:pt x="9" y="317"/>
                    </a:lnTo>
                    <a:lnTo>
                      <a:pt x="10" y="310"/>
                    </a:lnTo>
                    <a:lnTo>
                      <a:pt x="10" y="303"/>
                    </a:lnTo>
                    <a:lnTo>
                      <a:pt x="11" y="296"/>
                    </a:lnTo>
                    <a:lnTo>
                      <a:pt x="13" y="288"/>
                    </a:lnTo>
                    <a:lnTo>
                      <a:pt x="14" y="282"/>
                    </a:lnTo>
                    <a:lnTo>
                      <a:pt x="15" y="276"/>
                    </a:lnTo>
                    <a:lnTo>
                      <a:pt x="17" y="269"/>
                    </a:lnTo>
                    <a:lnTo>
                      <a:pt x="18" y="262"/>
                    </a:lnTo>
                    <a:lnTo>
                      <a:pt x="19" y="256"/>
                    </a:lnTo>
                    <a:lnTo>
                      <a:pt x="21" y="251"/>
                    </a:lnTo>
                    <a:lnTo>
                      <a:pt x="22" y="244"/>
                    </a:lnTo>
                    <a:lnTo>
                      <a:pt x="25" y="238"/>
                    </a:lnTo>
                    <a:lnTo>
                      <a:pt x="26" y="233"/>
                    </a:lnTo>
                    <a:lnTo>
                      <a:pt x="27" y="227"/>
                    </a:lnTo>
                    <a:lnTo>
                      <a:pt x="30" y="222"/>
                    </a:lnTo>
                    <a:lnTo>
                      <a:pt x="31" y="218"/>
                    </a:lnTo>
                    <a:lnTo>
                      <a:pt x="33" y="214"/>
                    </a:lnTo>
                    <a:lnTo>
                      <a:pt x="34" y="208"/>
                    </a:lnTo>
                    <a:lnTo>
                      <a:pt x="37" y="203"/>
                    </a:lnTo>
                    <a:lnTo>
                      <a:pt x="38" y="197"/>
                    </a:lnTo>
                    <a:lnTo>
                      <a:pt x="41" y="193"/>
                    </a:lnTo>
                    <a:lnTo>
                      <a:pt x="43" y="187"/>
                    </a:lnTo>
                    <a:lnTo>
                      <a:pt x="46" y="183"/>
                    </a:lnTo>
                    <a:lnTo>
                      <a:pt x="49" y="178"/>
                    </a:lnTo>
                    <a:lnTo>
                      <a:pt x="51" y="174"/>
                    </a:lnTo>
                    <a:lnTo>
                      <a:pt x="54" y="168"/>
                    </a:lnTo>
                    <a:lnTo>
                      <a:pt x="57" y="163"/>
                    </a:lnTo>
                    <a:lnTo>
                      <a:pt x="59" y="159"/>
                    </a:lnTo>
                    <a:lnTo>
                      <a:pt x="63" y="153"/>
                    </a:lnTo>
                    <a:lnTo>
                      <a:pt x="67" y="148"/>
                    </a:lnTo>
                    <a:lnTo>
                      <a:pt x="70" y="143"/>
                    </a:lnTo>
                    <a:lnTo>
                      <a:pt x="74" y="138"/>
                    </a:lnTo>
                    <a:lnTo>
                      <a:pt x="78" y="134"/>
                    </a:lnTo>
                    <a:lnTo>
                      <a:pt x="80" y="128"/>
                    </a:lnTo>
                    <a:lnTo>
                      <a:pt x="84" y="124"/>
                    </a:lnTo>
                    <a:lnTo>
                      <a:pt x="88" y="119"/>
                    </a:lnTo>
                    <a:lnTo>
                      <a:pt x="92" y="114"/>
                    </a:lnTo>
                    <a:lnTo>
                      <a:pt x="95" y="109"/>
                    </a:lnTo>
                    <a:lnTo>
                      <a:pt x="99" y="103"/>
                    </a:lnTo>
                    <a:lnTo>
                      <a:pt x="104" y="99"/>
                    </a:lnTo>
                    <a:lnTo>
                      <a:pt x="108" y="95"/>
                    </a:lnTo>
                    <a:lnTo>
                      <a:pt x="111" y="90"/>
                    </a:lnTo>
                    <a:lnTo>
                      <a:pt x="115" y="86"/>
                    </a:lnTo>
                    <a:lnTo>
                      <a:pt x="119" y="81"/>
                    </a:lnTo>
                    <a:lnTo>
                      <a:pt x="124" y="77"/>
                    </a:lnTo>
                    <a:lnTo>
                      <a:pt x="127" y="73"/>
                    </a:lnTo>
                    <a:lnTo>
                      <a:pt x="131" y="69"/>
                    </a:lnTo>
                    <a:lnTo>
                      <a:pt x="135" y="64"/>
                    </a:lnTo>
                    <a:lnTo>
                      <a:pt x="139" y="61"/>
                    </a:lnTo>
                    <a:lnTo>
                      <a:pt x="143" y="57"/>
                    </a:lnTo>
                    <a:lnTo>
                      <a:pt x="147" y="52"/>
                    </a:lnTo>
                    <a:lnTo>
                      <a:pt x="151" y="47"/>
                    </a:lnTo>
                    <a:lnTo>
                      <a:pt x="153" y="44"/>
                    </a:lnTo>
                    <a:lnTo>
                      <a:pt x="157" y="40"/>
                    </a:lnTo>
                    <a:lnTo>
                      <a:pt x="161" y="36"/>
                    </a:lnTo>
                    <a:lnTo>
                      <a:pt x="165" y="33"/>
                    </a:lnTo>
                    <a:lnTo>
                      <a:pt x="168" y="30"/>
                    </a:lnTo>
                    <a:lnTo>
                      <a:pt x="172" y="26"/>
                    </a:lnTo>
                    <a:lnTo>
                      <a:pt x="175" y="22"/>
                    </a:lnTo>
                    <a:lnTo>
                      <a:pt x="177" y="19"/>
                    </a:lnTo>
                    <a:lnTo>
                      <a:pt x="181" y="17"/>
                    </a:lnTo>
                    <a:lnTo>
                      <a:pt x="185" y="14"/>
                    </a:lnTo>
                    <a:lnTo>
                      <a:pt x="188" y="11"/>
                    </a:lnTo>
                    <a:lnTo>
                      <a:pt x="191" y="8"/>
                    </a:lnTo>
                    <a:lnTo>
                      <a:pt x="193" y="6"/>
                    </a:lnTo>
                    <a:lnTo>
                      <a:pt x="196" y="3"/>
                    </a:lnTo>
                    <a:lnTo>
                      <a:pt x="199" y="0"/>
                    </a:lnTo>
                    <a:lnTo>
                      <a:pt x="196" y="3"/>
                    </a:lnTo>
                    <a:lnTo>
                      <a:pt x="196" y="3"/>
                    </a:lnTo>
                    <a:close/>
                  </a:path>
                </a:pathLst>
              </a:custGeom>
              <a:solidFill>
                <a:srgbClr val="1A1A1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HN"/>
              </a:p>
            </p:txBody>
          </p:sp>
          <p:sp>
            <p:nvSpPr>
              <p:cNvPr id="65" name="Freeform 45"/>
              <p:cNvSpPr>
                <a:spLocks/>
              </p:cNvSpPr>
              <p:nvPr/>
            </p:nvSpPr>
            <p:spPr bwMode="auto">
              <a:xfrm>
                <a:off x="7707313" y="2060575"/>
                <a:ext cx="847725" cy="244475"/>
              </a:xfrm>
              <a:custGeom>
                <a:avLst/>
                <a:gdLst/>
                <a:ahLst/>
                <a:cxnLst>
                  <a:cxn ang="0">
                    <a:pos x="12" y="55"/>
                  </a:cxn>
                  <a:cxn ang="0">
                    <a:pos x="27" y="48"/>
                  </a:cxn>
                  <a:cxn ang="0">
                    <a:pos x="44" y="42"/>
                  </a:cxn>
                  <a:cxn ang="0">
                    <a:pos x="64" y="35"/>
                  </a:cxn>
                  <a:cxn ang="0">
                    <a:pos x="85" y="26"/>
                  </a:cxn>
                  <a:cxn ang="0">
                    <a:pos x="109" y="19"/>
                  </a:cxn>
                  <a:cxn ang="0">
                    <a:pos x="136" y="13"/>
                  </a:cxn>
                  <a:cxn ang="0">
                    <a:pos x="165" y="8"/>
                  </a:cxn>
                  <a:cxn ang="0">
                    <a:pos x="194" y="4"/>
                  </a:cxn>
                  <a:cxn ang="0">
                    <a:pos x="223" y="0"/>
                  </a:cxn>
                  <a:cxn ang="0">
                    <a:pos x="255" y="0"/>
                  </a:cxn>
                  <a:cxn ang="0">
                    <a:pos x="288" y="2"/>
                  </a:cxn>
                  <a:cxn ang="0">
                    <a:pos x="321" y="6"/>
                  </a:cxn>
                  <a:cxn ang="0">
                    <a:pos x="355" y="14"/>
                  </a:cxn>
                  <a:cxn ang="0">
                    <a:pos x="388" y="24"/>
                  </a:cxn>
                  <a:cxn ang="0">
                    <a:pos x="422" y="37"/>
                  </a:cxn>
                  <a:cxn ang="0">
                    <a:pos x="455" y="55"/>
                  </a:cxn>
                  <a:cxn ang="0">
                    <a:pos x="487" y="79"/>
                  </a:cxn>
                  <a:cxn ang="0">
                    <a:pos x="534" y="127"/>
                  </a:cxn>
                  <a:cxn ang="0">
                    <a:pos x="531" y="134"/>
                  </a:cxn>
                  <a:cxn ang="0">
                    <a:pos x="528" y="143"/>
                  </a:cxn>
                  <a:cxn ang="0">
                    <a:pos x="523" y="150"/>
                  </a:cxn>
                  <a:cxn ang="0">
                    <a:pos x="514" y="154"/>
                  </a:cxn>
                  <a:cxn ang="0">
                    <a:pos x="511" y="150"/>
                  </a:cxn>
                  <a:cxn ang="0">
                    <a:pos x="504" y="141"/>
                  </a:cxn>
                  <a:cxn ang="0">
                    <a:pos x="496" y="128"/>
                  </a:cxn>
                  <a:cxn ang="0">
                    <a:pos x="490" y="121"/>
                  </a:cxn>
                  <a:cxn ang="0">
                    <a:pos x="482" y="112"/>
                  </a:cxn>
                  <a:cxn ang="0">
                    <a:pos x="473" y="102"/>
                  </a:cxn>
                  <a:cxn ang="0">
                    <a:pos x="461" y="92"/>
                  </a:cxn>
                  <a:cxn ang="0">
                    <a:pos x="450" y="84"/>
                  </a:cxn>
                  <a:cxn ang="0">
                    <a:pos x="435" y="73"/>
                  </a:cxn>
                  <a:cxn ang="0">
                    <a:pos x="421" y="65"/>
                  </a:cxn>
                  <a:cxn ang="0">
                    <a:pos x="405" y="55"/>
                  </a:cxn>
                  <a:cxn ang="0">
                    <a:pos x="386" y="47"/>
                  </a:cxn>
                  <a:cxn ang="0">
                    <a:pos x="368" y="40"/>
                  </a:cxn>
                  <a:cxn ang="0">
                    <a:pos x="347" y="33"/>
                  </a:cxn>
                  <a:cxn ang="0">
                    <a:pos x="324" y="28"/>
                  </a:cxn>
                  <a:cxn ang="0">
                    <a:pos x="300" y="25"/>
                  </a:cxn>
                  <a:cxn ang="0">
                    <a:pos x="272" y="22"/>
                  </a:cxn>
                  <a:cxn ang="0">
                    <a:pos x="246" y="21"/>
                  </a:cxn>
                  <a:cxn ang="0">
                    <a:pos x="217" y="22"/>
                  </a:cxn>
                  <a:cxn ang="0">
                    <a:pos x="187" y="24"/>
                  </a:cxn>
                  <a:cxn ang="0">
                    <a:pos x="162" y="26"/>
                  </a:cxn>
                  <a:cxn ang="0">
                    <a:pos x="138" y="28"/>
                  </a:cxn>
                  <a:cxn ang="0">
                    <a:pos x="117" y="30"/>
                  </a:cxn>
                  <a:cxn ang="0">
                    <a:pos x="98" y="33"/>
                  </a:cxn>
                  <a:cxn ang="0">
                    <a:pos x="81" y="36"/>
                  </a:cxn>
                  <a:cxn ang="0">
                    <a:pos x="65" y="39"/>
                  </a:cxn>
                  <a:cxn ang="0">
                    <a:pos x="52" y="42"/>
                  </a:cxn>
                  <a:cxn ang="0">
                    <a:pos x="40" y="44"/>
                  </a:cxn>
                  <a:cxn ang="0">
                    <a:pos x="29" y="47"/>
                  </a:cxn>
                  <a:cxn ang="0">
                    <a:pos x="21" y="50"/>
                  </a:cxn>
                  <a:cxn ang="0">
                    <a:pos x="11" y="54"/>
                  </a:cxn>
                  <a:cxn ang="0">
                    <a:pos x="0" y="58"/>
                  </a:cxn>
                </a:cxnLst>
                <a:rect l="0" t="0" r="r" b="b"/>
                <a:pathLst>
                  <a:path w="534" h="154">
                    <a:moveTo>
                      <a:pt x="4" y="59"/>
                    </a:moveTo>
                    <a:lnTo>
                      <a:pt x="8" y="57"/>
                    </a:lnTo>
                    <a:lnTo>
                      <a:pt x="12" y="55"/>
                    </a:lnTo>
                    <a:lnTo>
                      <a:pt x="17" y="54"/>
                    </a:lnTo>
                    <a:lnTo>
                      <a:pt x="21" y="51"/>
                    </a:lnTo>
                    <a:lnTo>
                      <a:pt x="27" y="48"/>
                    </a:lnTo>
                    <a:lnTo>
                      <a:pt x="32" y="47"/>
                    </a:lnTo>
                    <a:lnTo>
                      <a:pt x="39" y="44"/>
                    </a:lnTo>
                    <a:lnTo>
                      <a:pt x="44" y="42"/>
                    </a:lnTo>
                    <a:lnTo>
                      <a:pt x="49" y="39"/>
                    </a:lnTo>
                    <a:lnTo>
                      <a:pt x="57" y="36"/>
                    </a:lnTo>
                    <a:lnTo>
                      <a:pt x="64" y="35"/>
                    </a:lnTo>
                    <a:lnTo>
                      <a:pt x="71" y="32"/>
                    </a:lnTo>
                    <a:lnTo>
                      <a:pt x="78" y="29"/>
                    </a:lnTo>
                    <a:lnTo>
                      <a:pt x="85" y="26"/>
                    </a:lnTo>
                    <a:lnTo>
                      <a:pt x="94" y="25"/>
                    </a:lnTo>
                    <a:lnTo>
                      <a:pt x="101" y="22"/>
                    </a:lnTo>
                    <a:lnTo>
                      <a:pt x="109" y="19"/>
                    </a:lnTo>
                    <a:lnTo>
                      <a:pt x="118" y="17"/>
                    </a:lnTo>
                    <a:lnTo>
                      <a:pt x="128" y="15"/>
                    </a:lnTo>
                    <a:lnTo>
                      <a:pt x="136" y="13"/>
                    </a:lnTo>
                    <a:lnTo>
                      <a:pt x="145" y="11"/>
                    </a:lnTo>
                    <a:lnTo>
                      <a:pt x="154" y="10"/>
                    </a:lnTo>
                    <a:lnTo>
                      <a:pt x="165" y="8"/>
                    </a:lnTo>
                    <a:lnTo>
                      <a:pt x="174" y="7"/>
                    </a:lnTo>
                    <a:lnTo>
                      <a:pt x="183" y="6"/>
                    </a:lnTo>
                    <a:lnTo>
                      <a:pt x="194" y="4"/>
                    </a:lnTo>
                    <a:lnTo>
                      <a:pt x="203" y="3"/>
                    </a:lnTo>
                    <a:lnTo>
                      <a:pt x="214" y="2"/>
                    </a:lnTo>
                    <a:lnTo>
                      <a:pt x="223" y="0"/>
                    </a:lnTo>
                    <a:lnTo>
                      <a:pt x="234" y="0"/>
                    </a:lnTo>
                    <a:lnTo>
                      <a:pt x="244" y="0"/>
                    </a:lnTo>
                    <a:lnTo>
                      <a:pt x="255" y="0"/>
                    </a:lnTo>
                    <a:lnTo>
                      <a:pt x="266" y="0"/>
                    </a:lnTo>
                    <a:lnTo>
                      <a:pt x="278" y="0"/>
                    </a:lnTo>
                    <a:lnTo>
                      <a:pt x="288" y="2"/>
                    </a:lnTo>
                    <a:lnTo>
                      <a:pt x="299" y="3"/>
                    </a:lnTo>
                    <a:lnTo>
                      <a:pt x="309" y="4"/>
                    </a:lnTo>
                    <a:lnTo>
                      <a:pt x="321" y="6"/>
                    </a:lnTo>
                    <a:lnTo>
                      <a:pt x="332" y="8"/>
                    </a:lnTo>
                    <a:lnTo>
                      <a:pt x="344" y="11"/>
                    </a:lnTo>
                    <a:lnTo>
                      <a:pt x="355" y="14"/>
                    </a:lnTo>
                    <a:lnTo>
                      <a:pt x="365" y="17"/>
                    </a:lnTo>
                    <a:lnTo>
                      <a:pt x="377" y="19"/>
                    </a:lnTo>
                    <a:lnTo>
                      <a:pt x="388" y="24"/>
                    </a:lnTo>
                    <a:lnTo>
                      <a:pt x="400" y="28"/>
                    </a:lnTo>
                    <a:lnTo>
                      <a:pt x="410" y="32"/>
                    </a:lnTo>
                    <a:lnTo>
                      <a:pt x="422" y="37"/>
                    </a:lnTo>
                    <a:lnTo>
                      <a:pt x="433" y="43"/>
                    </a:lnTo>
                    <a:lnTo>
                      <a:pt x="443" y="50"/>
                    </a:lnTo>
                    <a:lnTo>
                      <a:pt x="455" y="55"/>
                    </a:lnTo>
                    <a:lnTo>
                      <a:pt x="466" y="64"/>
                    </a:lnTo>
                    <a:lnTo>
                      <a:pt x="477" y="70"/>
                    </a:lnTo>
                    <a:lnTo>
                      <a:pt x="487" y="79"/>
                    </a:lnTo>
                    <a:lnTo>
                      <a:pt x="499" y="87"/>
                    </a:lnTo>
                    <a:lnTo>
                      <a:pt x="510" y="95"/>
                    </a:lnTo>
                    <a:lnTo>
                      <a:pt x="534" y="127"/>
                    </a:lnTo>
                    <a:lnTo>
                      <a:pt x="532" y="127"/>
                    </a:lnTo>
                    <a:lnTo>
                      <a:pt x="532" y="131"/>
                    </a:lnTo>
                    <a:lnTo>
                      <a:pt x="531" y="134"/>
                    </a:lnTo>
                    <a:lnTo>
                      <a:pt x="530" y="137"/>
                    </a:lnTo>
                    <a:lnTo>
                      <a:pt x="528" y="139"/>
                    </a:lnTo>
                    <a:lnTo>
                      <a:pt x="528" y="143"/>
                    </a:lnTo>
                    <a:lnTo>
                      <a:pt x="526" y="145"/>
                    </a:lnTo>
                    <a:lnTo>
                      <a:pt x="524" y="148"/>
                    </a:lnTo>
                    <a:lnTo>
                      <a:pt x="523" y="150"/>
                    </a:lnTo>
                    <a:lnTo>
                      <a:pt x="522" y="153"/>
                    </a:lnTo>
                    <a:lnTo>
                      <a:pt x="518" y="154"/>
                    </a:lnTo>
                    <a:lnTo>
                      <a:pt x="514" y="154"/>
                    </a:lnTo>
                    <a:lnTo>
                      <a:pt x="512" y="153"/>
                    </a:lnTo>
                    <a:lnTo>
                      <a:pt x="512" y="152"/>
                    </a:lnTo>
                    <a:lnTo>
                      <a:pt x="511" y="150"/>
                    </a:lnTo>
                    <a:lnTo>
                      <a:pt x="510" y="148"/>
                    </a:lnTo>
                    <a:lnTo>
                      <a:pt x="507" y="145"/>
                    </a:lnTo>
                    <a:lnTo>
                      <a:pt x="504" y="141"/>
                    </a:lnTo>
                    <a:lnTo>
                      <a:pt x="502" y="135"/>
                    </a:lnTo>
                    <a:lnTo>
                      <a:pt x="499" y="131"/>
                    </a:lnTo>
                    <a:lnTo>
                      <a:pt x="496" y="128"/>
                    </a:lnTo>
                    <a:lnTo>
                      <a:pt x="494" y="126"/>
                    </a:lnTo>
                    <a:lnTo>
                      <a:pt x="491" y="123"/>
                    </a:lnTo>
                    <a:lnTo>
                      <a:pt x="490" y="121"/>
                    </a:lnTo>
                    <a:lnTo>
                      <a:pt x="487" y="117"/>
                    </a:lnTo>
                    <a:lnTo>
                      <a:pt x="485" y="115"/>
                    </a:lnTo>
                    <a:lnTo>
                      <a:pt x="482" y="112"/>
                    </a:lnTo>
                    <a:lnTo>
                      <a:pt x="479" y="109"/>
                    </a:lnTo>
                    <a:lnTo>
                      <a:pt x="475" y="106"/>
                    </a:lnTo>
                    <a:lnTo>
                      <a:pt x="473" y="102"/>
                    </a:lnTo>
                    <a:lnTo>
                      <a:pt x="469" y="99"/>
                    </a:lnTo>
                    <a:lnTo>
                      <a:pt x="465" y="97"/>
                    </a:lnTo>
                    <a:lnTo>
                      <a:pt x="461" y="92"/>
                    </a:lnTo>
                    <a:lnTo>
                      <a:pt x="458" y="90"/>
                    </a:lnTo>
                    <a:lnTo>
                      <a:pt x="454" y="87"/>
                    </a:lnTo>
                    <a:lnTo>
                      <a:pt x="450" y="84"/>
                    </a:lnTo>
                    <a:lnTo>
                      <a:pt x="445" y="80"/>
                    </a:lnTo>
                    <a:lnTo>
                      <a:pt x="441" y="77"/>
                    </a:lnTo>
                    <a:lnTo>
                      <a:pt x="435" y="73"/>
                    </a:lnTo>
                    <a:lnTo>
                      <a:pt x="431" y="70"/>
                    </a:lnTo>
                    <a:lnTo>
                      <a:pt x="426" y="68"/>
                    </a:lnTo>
                    <a:lnTo>
                      <a:pt x="421" y="65"/>
                    </a:lnTo>
                    <a:lnTo>
                      <a:pt x="416" y="62"/>
                    </a:lnTo>
                    <a:lnTo>
                      <a:pt x="410" y="58"/>
                    </a:lnTo>
                    <a:lnTo>
                      <a:pt x="405" y="55"/>
                    </a:lnTo>
                    <a:lnTo>
                      <a:pt x="398" y="53"/>
                    </a:lnTo>
                    <a:lnTo>
                      <a:pt x="393" y="50"/>
                    </a:lnTo>
                    <a:lnTo>
                      <a:pt x="386" y="47"/>
                    </a:lnTo>
                    <a:lnTo>
                      <a:pt x="381" y="44"/>
                    </a:lnTo>
                    <a:lnTo>
                      <a:pt x="374" y="43"/>
                    </a:lnTo>
                    <a:lnTo>
                      <a:pt x="368" y="40"/>
                    </a:lnTo>
                    <a:lnTo>
                      <a:pt x="361" y="37"/>
                    </a:lnTo>
                    <a:lnTo>
                      <a:pt x="355" y="35"/>
                    </a:lnTo>
                    <a:lnTo>
                      <a:pt x="347" y="33"/>
                    </a:lnTo>
                    <a:lnTo>
                      <a:pt x="339" y="30"/>
                    </a:lnTo>
                    <a:lnTo>
                      <a:pt x="332" y="29"/>
                    </a:lnTo>
                    <a:lnTo>
                      <a:pt x="324" y="28"/>
                    </a:lnTo>
                    <a:lnTo>
                      <a:pt x="316" y="26"/>
                    </a:lnTo>
                    <a:lnTo>
                      <a:pt x="308" y="25"/>
                    </a:lnTo>
                    <a:lnTo>
                      <a:pt x="300" y="25"/>
                    </a:lnTo>
                    <a:lnTo>
                      <a:pt x="291" y="24"/>
                    </a:lnTo>
                    <a:lnTo>
                      <a:pt x="282" y="22"/>
                    </a:lnTo>
                    <a:lnTo>
                      <a:pt x="272" y="22"/>
                    </a:lnTo>
                    <a:lnTo>
                      <a:pt x="264" y="22"/>
                    </a:lnTo>
                    <a:lnTo>
                      <a:pt x="255" y="21"/>
                    </a:lnTo>
                    <a:lnTo>
                      <a:pt x="246" y="21"/>
                    </a:lnTo>
                    <a:lnTo>
                      <a:pt x="236" y="21"/>
                    </a:lnTo>
                    <a:lnTo>
                      <a:pt x="226" y="22"/>
                    </a:lnTo>
                    <a:lnTo>
                      <a:pt x="217" y="22"/>
                    </a:lnTo>
                    <a:lnTo>
                      <a:pt x="206" y="22"/>
                    </a:lnTo>
                    <a:lnTo>
                      <a:pt x="197" y="24"/>
                    </a:lnTo>
                    <a:lnTo>
                      <a:pt x="187" y="24"/>
                    </a:lnTo>
                    <a:lnTo>
                      <a:pt x="178" y="25"/>
                    </a:lnTo>
                    <a:lnTo>
                      <a:pt x="170" y="25"/>
                    </a:lnTo>
                    <a:lnTo>
                      <a:pt x="162" y="26"/>
                    </a:lnTo>
                    <a:lnTo>
                      <a:pt x="154" y="26"/>
                    </a:lnTo>
                    <a:lnTo>
                      <a:pt x="146" y="28"/>
                    </a:lnTo>
                    <a:lnTo>
                      <a:pt x="138" y="28"/>
                    </a:lnTo>
                    <a:lnTo>
                      <a:pt x="132" y="29"/>
                    </a:lnTo>
                    <a:lnTo>
                      <a:pt x="125" y="29"/>
                    </a:lnTo>
                    <a:lnTo>
                      <a:pt x="117" y="30"/>
                    </a:lnTo>
                    <a:lnTo>
                      <a:pt x="110" y="32"/>
                    </a:lnTo>
                    <a:lnTo>
                      <a:pt x="104" y="32"/>
                    </a:lnTo>
                    <a:lnTo>
                      <a:pt x="98" y="33"/>
                    </a:lnTo>
                    <a:lnTo>
                      <a:pt x="92" y="33"/>
                    </a:lnTo>
                    <a:lnTo>
                      <a:pt x="86" y="35"/>
                    </a:lnTo>
                    <a:lnTo>
                      <a:pt x="81" y="36"/>
                    </a:lnTo>
                    <a:lnTo>
                      <a:pt x="76" y="37"/>
                    </a:lnTo>
                    <a:lnTo>
                      <a:pt x="71" y="37"/>
                    </a:lnTo>
                    <a:lnTo>
                      <a:pt x="65" y="39"/>
                    </a:lnTo>
                    <a:lnTo>
                      <a:pt x="61" y="39"/>
                    </a:lnTo>
                    <a:lnTo>
                      <a:pt x="57" y="42"/>
                    </a:lnTo>
                    <a:lnTo>
                      <a:pt x="52" y="42"/>
                    </a:lnTo>
                    <a:lnTo>
                      <a:pt x="48" y="43"/>
                    </a:lnTo>
                    <a:lnTo>
                      <a:pt x="44" y="43"/>
                    </a:lnTo>
                    <a:lnTo>
                      <a:pt x="40" y="44"/>
                    </a:lnTo>
                    <a:lnTo>
                      <a:pt x="36" y="46"/>
                    </a:lnTo>
                    <a:lnTo>
                      <a:pt x="33" y="47"/>
                    </a:lnTo>
                    <a:lnTo>
                      <a:pt x="29" y="47"/>
                    </a:lnTo>
                    <a:lnTo>
                      <a:pt x="27" y="48"/>
                    </a:lnTo>
                    <a:lnTo>
                      <a:pt x="24" y="50"/>
                    </a:lnTo>
                    <a:lnTo>
                      <a:pt x="21" y="50"/>
                    </a:lnTo>
                    <a:lnTo>
                      <a:pt x="19" y="51"/>
                    </a:lnTo>
                    <a:lnTo>
                      <a:pt x="16" y="53"/>
                    </a:lnTo>
                    <a:lnTo>
                      <a:pt x="11" y="54"/>
                    </a:lnTo>
                    <a:lnTo>
                      <a:pt x="7" y="55"/>
                    </a:lnTo>
                    <a:lnTo>
                      <a:pt x="3" y="57"/>
                    </a:lnTo>
                    <a:lnTo>
                      <a:pt x="0" y="58"/>
                    </a:lnTo>
                    <a:lnTo>
                      <a:pt x="4" y="59"/>
                    </a:lnTo>
                    <a:lnTo>
                      <a:pt x="4" y="59"/>
                    </a:lnTo>
                    <a:close/>
                  </a:path>
                </a:pathLst>
              </a:custGeom>
              <a:solidFill>
                <a:srgbClr val="1A1A1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HN"/>
              </a:p>
            </p:txBody>
          </p:sp>
          <p:sp>
            <p:nvSpPr>
              <p:cNvPr id="66" name="Freeform 46"/>
              <p:cNvSpPr>
                <a:spLocks/>
              </p:cNvSpPr>
              <p:nvPr/>
            </p:nvSpPr>
            <p:spPr bwMode="auto">
              <a:xfrm>
                <a:off x="7875588" y="2268538"/>
                <a:ext cx="622300" cy="203200"/>
              </a:xfrm>
              <a:custGeom>
                <a:avLst/>
                <a:gdLst/>
                <a:ahLst/>
                <a:cxnLst>
                  <a:cxn ang="0">
                    <a:pos x="3" y="41"/>
                  </a:cxn>
                  <a:cxn ang="0">
                    <a:pos x="14" y="36"/>
                  </a:cxn>
                  <a:cxn ang="0">
                    <a:pos x="24" y="32"/>
                  </a:cxn>
                  <a:cxn ang="0">
                    <a:pos x="36" y="26"/>
                  </a:cxn>
                  <a:cxn ang="0">
                    <a:pos x="51" y="21"/>
                  </a:cxn>
                  <a:cxn ang="0">
                    <a:pos x="67" y="15"/>
                  </a:cxn>
                  <a:cxn ang="0">
                    <a:pos x="84" y="11"/>
                  </a:cxn>
                  <a:cxn ang="0">
                    <a:pos x="103" y="6"/>
                  </a:cxn>
                  <a:cxn ang="0">
                    <a:pos x="122" y="3"/>
                  </a:cxn>
                  <a:cxn ang="0">
                    <a:pos x="144" y="0"/>
                  </a:cxn>
                  <a:cxn ang="0">
                    <a:pos x="165" y="0"/>
                  </a:cxn>
                  <a:cxn ang="0">
                    <a:pos x="186" y="0"/>
                  </a:cxn>
                  <a:cxn ang="0">
                    <a:pos x="210" y="3"/>
                  </a:cxn>
                  <a:cxn ang="0">
                    <a:pos x="233" y="7"/>
                  </a:cxn>
                  <a:cxn ang="0">
                    <a:pos x="255" y="15"/>
                  </a:cxn>
                  <a:cxn ang="0">
                    <a:pos x="275" y="22"/>
                  </a:cxn>
                  <a:cxn ang="0">
                    <a:pos x="294" y="30"/>
                  </a:cxn>
                  <a:cxn ang="0">
                    <a:pos x="311" y="39"/>
                  </a:cxn>
                  <a:cxn ang="0">
                    <a:pos x="325" y="47"/>
                  </a:cxn>
                  <a:cxn ang="0">
                    <a:pos x="337" y="55"/>
                  </a:cxn>
                  <a:cxn ang="0">
                    <a:pos x="349" y="63"/>
                  </a:cxn>
                  <a:cxn ang="0">
                    <a:pos x="361" y="73"/>
                  </a:cxn>
                  <a:cxn ang="0">
                    <a:pos x="375" y="87"/>
                  </a:cxn>
                  <a:cxn ang="0">
                    <a:pos x="384" y="98"/>
                  </a:cxn>
                  <a:cxn ang="0">
                    <a:pos x="390" y="110"/>
                  </a:cxn>
                  <a:cxn ang="0">
                    <a:pos x="372" y="125"/>
                  </a:cxn>
                  <a:cxn ang="0">
                    <a:pos x="361" y="114"/>
                  </a:cxn>
                  <a:cxn ang="0">
                    <a:pos x="348" y="102"/>
                  </a:cxn>
                  <a:cxn ang="0">
                    <a:pos x="337" y="91"/>
                  </a:cxn>
                  <a:cxn ang="0">
                    <a:pos x="324" y="80"/>
                  </a:cxn>
                  <a:cxn ang="0">
                    <a:pos x="310" y="69"/>
                  </a:cxn>
                  <a:cxn ang="0">
                    <a:pos x="294" y="58"/>
                  </a:cxn>
                  <a:cxn ang="0">
                    <a:pos x="276" y="45"/>
                  </a:cxn>
                  <a:cxn ang="0">
                    <a:pos x="258" y="36"/>
                  </a:cxn>
                  <a:cxn ang="0">
                    <a:pos x="238" y="26"/>
                  </a:cxn>
                  <a:cxn ang="0">
                    <a:pos x="218" y="19"/>
                  </a:cxn>
                  <a:cxn ang="0">
                    <a:pos x="197" y="14"/>
                  </a:cxn>
                  <a:cxn ang="0">
                    <a:pos x="176" y="11"/>
                  </a:cxn>
                  <a:cxn ang="0">
                    <a:pos x="154" y="11"/>
                  </a:cxn>
                  <a:cxn ang="0">
                    <a:pos x="132" y="15"/>
                  </a:cxn>
                  <a:cxn ang="0">
                    <a:pos x="112" y="18"/>
                  </a:cxn>
                  <a:cxn ang="0">
                    <a:pos x="95" y="21"/>
                  </a:cxn>
                  <a:cxn ang="0">
                    <a:pos x="79" y="23"/>
                  </a:cxn>
                  <a:cxn ang="0">
                    <a:pos x="64" y="26"/>
                  </a:cxn>
                  <a:cxn ang="0">
                    <a:pos x="52" y="29"/>
                  </a:cxn>
                  <a:cxn ang="0">
                    <a:pos x="40" y="32"/>
                  </a:cxn>
                  <a:cxn ang="0">
                    <a:pos x="28" y="34"/>
                  </a:cxn>
                  <a:cxn ang="0">
                    <a:pos x="14" y="39"/>
                  </a:cxn>
                  <a:cxn ang="0">
                    <a:pos x="6" y="41"/>
                  </a:cxn>
                  <a:cxn ang="0">
                    <a:pos x="0" y="44"/>
                  </a:cxn>
                </a:cxnLst>
                <a:rect l="0" t="0" r="r" b="b"/>
                <a:pathLst>
                  <a:path w="392" h="128">
                    <a:moveTo>
                      <a:pt x="0" y="44"/>
                    </a:moveTo>
                    <a:lnTo>
                      <a:pt x="0" y="43"/>
                    </a:lnTo>
                    <a:lnTo>
                      <a:pt x="2" y="43"/>
                    </a:lnTo>
                    <a:lnTo>
                      <a:pt x="3" y="41"/>
                    </a:lnTo>
                    <a:lnTo>
                      <a:pt x="6" y="40"/>
                    </a:lnTo>
                    <a:lnTo>
                      <a:pt x="8" y="39"/>
                    </a:lnTo>
                    <a:lnTo>
                      <a:pt x="12" y="37"/>
                    </a:lnTo>
                    <a:lnTo>
                      <a:pt x="14" y="36"/>
                    </a:lnTo>
                    <a:lnTo>
                      <a:pt x="16" y="34"/>
                    </a:lnTo>
                    <a:lnTo>
                      <a:pt x="19" y="34"/>
                    </a:lnTo>
                    <a:lnTo>
                      <a:pt x="22" y="33"/>
                    </a:lnTo>
                    <a:lnTo>
                      <a:pt x="24" y="32"/>
                    </a:lnTo>
                    <a:lnTo>
                      <a:pt x="27" y="30"/>
                    </a:lnTo>
                    <a:lnTo>
                      <a:pt x="30" y="29"/>
                    </a:lnTo>
                    <a:lnTo>
                      <a:pt x="34" y="28"/>
                    </a:lnTo>
                    <a:lnTo>
                      <a:pt x="36" y="26"/>
                    </a:lnTo>
                    <a:lnTo>
                      <a:pt x="39" y="25"/>
                    </a:lnTo>
                    <a:lnTo>
                      <a:pt x="43" y="23"/>
                    </a:lnTo>
                    <a:lnTo>
                      <a:pt x="47" y="22"/>
                    </a:lnTo>
                    <a:lnTo>
                      <a:pt x="51" y="21"/>
                    </a:lnTo>
                    <a:lnTo>
                      <a:pt x="53" y="19"/>
                    </a:lnTo>
                    <a:lnTo>
                      <a:pt x="57" y="18"/>
                    </a:lnTo>
                    <a:lnTo>
                      <a:pt x="61" y="17"/>
                    </a:lnTo>
                    <a:lnTo>
                      <a:pt x="67" y="15"/>
                    </a:lnTo>
                    <a:lnTo>
                      <a:pt x="71" y="15"/>
                    </a:lnTo>
                    <a:lnTo>
                      <a:pt x="75" y="14"/>
                    </a:lnTo>
                    <a:lnTo>
                      <a:pt x="80" y="12"/>
                    </a:lnTo>
                    <a:lnTo>
                      <a:pt x="84" y="11"/>
                    </a:lnTo>
                    <a:lnTo>
                      <a:pt x="88" y="10"/>
                    </a:lnTo>
                    <a:lnTo>
                      <a:pt x="93" y="8"/>
                    </a:lnTo>
                    <a:lnTo>
                      <a:pt x="97" y="7"/>
                    </a:lnTo>
                    <a:lnTo>
                      <a:pt x="103" y="6"/>
                    </a:lnTo>
                    <a:lnTo>
                      <a:pt x="108" y="6"/>
                    </a:lnTo>
                    <a:lnTo>
                      <a:pt x="112" y="4"/>
                    </a:lnTo>
                    <a:lnTo>
                      <a:pt x="117" y="4"/>
                    </a:lnTo>
                    <a:lnTo>
                      <a:pt x="122" y="3"/>
                    </a:lnTo>
                    <a:lnTo>
                      <a:pt x="128" y="1"/>
                    </a:lnTo>
                    <a:lnTo>
                      <a:pt x="133" y="1"/>
                    </a:lnTo>
                    <a:lnTo>
                      <a:pt x="138" y="1"/>
                    </a:lnTo>
                    <a:lnTo>
                      <a:pt x="144" y="0"/>
                    </a:lnTo>
                    <a:lnTo>
                      <a:pt x="149" y="0"/>
                    </a:lnTo>
                    <a:lnTo>
                      <a:pt x="154" y="0"/>
                    </a:lnTo>
                    <a:lnTo>
                      <a:pt x="160" y="0"/>
                    </a:lnTo>
                    <a:lnTo>
                      <a:pt x="165" y="0"/>
                    </a:lnTo>
                    <a:lnTo>
                      <a:pt x="170" y="0"/>
                    </a:lnTo>
                    <a:lnTo>
                      <a:pt x="176" y="0"/>
                    </a:lnTo>
                    <a:lnTo>
                      <a:pt x="181" y="0"/>
                    </a:lnTo>
                    <a:lnTo>
                      <a:pt x="186" y="0"/>
                    </a:lnTo>
                    <a:lnTo>
                      <a:pt x="193" y="0"/>
                    </a:lnTo>
                    <a:lnTo>
                      <a:pt x="198" y="1"/>
                    </a:lnTo>
                    <a:lnTo>
                      <a:pt x="203" y="1"/>
                    </a:lnTo>
                    <a:lnTo>
                      <a:pt x="210" y="3"/>
                    </a:lnTo>
                    <a:lnTo>
                      <a:pt x="215" y="3"/>
                    </a:lnTo>
                    <a:lnTo>
                      <a:pt x="221" y="4"/>
                    </a:lnTo>
                    <a:lnTo>
                      <a:pt x="226" y="6"/>
                    </a:lnTo>
                    <a:lnTo>
                      <a:pt x="233" y="7"/>
                    </a:lnTo>
                    <a:lnTo>
                      <a:pt x="238" y="8"/>
                    </a:lnTo>
                    <a:lnTo>
                      <a:pt x="243" y="11"/>
                    </a:lnTo>
                    <a:lnTo>
                      <a:pt x="250" y="14"/>
                    </a:lnTo>
                    <a:lnTo>
                      <a:pt x="255" y="15"/>
                    </a:lnTo>
                    <a:lnTo>
                      <a:pt x="260" y="17"/>
                    </a:lnTo>
                    <a:lnTo>
                      <a:pt x="264" y="18"/>
                    </a:lnTo>
                    <a:lnTo>
                      <a:pt x="271" y="21"/>
                    </a:lnTo>
                    <a:lnTo>
                      <a:pt x="275" y="22"/>
                    </a:lnTo>
                    <a:lnTo>
                      <a:pt x="280" y="25"/>
                    </a:lnTo>
                    <a:lnTo>
                      <a:pt x="284" y="26"/>
                    </a:lnTo>
                    <a:lnTo>
                      <a:pt x="290" y="29"/>
                    </a:lnTo>
                    <a:lnTo>
                      <a:pt x="294" y="30"/>
                    </a:lnTo>
                    <a:lnTo>
                      <a:pt x="299" y="33"/>
                    </a:lnTo>
                    <a:lnTo>
                      <a:pt x="303" y="34"/>
                    </a:lnTo>
                    <a:lnTo>
                      <a:pt x="307" y="37"/>
                    </a:lnTo>
                    <a:lnTo>
                      <a:pt x="311" y="39"/>
                    </a:lnTo>
                    <a:lnTo>
                      <a:pt x="315" y="41"/>
                    </a:lnTo>
                    <a:lnTo>
                      <a:pt x="319" y="43"/>
                    </a:lnTo>
                    <a:lnTo>
                      <a:pt x="323" y="45"/>
                    </a:lnTo>
                    <a:lnTo>
                      <a:pt x="325" y="47"/>
                    </a:lnTo>
                    <a:lnTo>
                      <a:pt x="329" y="50"/>
                    </a:lnTo>
                    <a:lnTo>
                      <a:pt x="332" y="51"/>
                    </a:lnTo>
                    <a:lnTo>
                      <a:pt x="335" y="54"/>
                    </a:lnTo>
                    <a:lnTo>
                      <a:pt x="337" y="55"/>
                    </a:lnTo>
                    <a:lnTo>
                      <a:pt x="341" y="58"/>
                    </a:lnTo>
                    <a:lnTo>
                      <a:pt x="344" y="59"/>
                    </a:lnTo>
                    <a:lnTo>
                      <a:pt x="347" y="62"/>
                    </a:lnTo>
                    <a:lnTo>
                      <a:pt x="349" y="63"/>
                    </a:lnTo>
                    <a:lnTo>
                      <a:pt x="352" y="65"/>
                    </a:lnTo>
                    <a:lnTo>
                      <a:pt x="355" y="66"/>
                    </a:lnTo>
                    <a:lnTo>
                      <a:pt x="357" y="69"/>
                    </a:lnTo>
                    <a:lnTo>
                      <a:pt x="361" y="73"/>
                    </a:lnTo>
                    <a:lnTo>
                      <a:pt x="365" y="77"/>
                    </a:lnTo>
                    <a:lnTo>
                      <a:pt x="369" y="80"/>
                    </a:lnTo>
                    <a:lnTo>
                      <a:pt x="372" y="84"/>
                    </a:lnTo>
                    <a:lnTo>
                      <a:pt x="375" y="87"/>
                    </a:lnTo>
                    <a:lnTo>
                      <a:pt x="377" y="91"/>
                    </a:lnTo>
                    <a:lnTo>
                      <a:pt x="380" y="92"/>
                    </a:lnTo>
                    <a:lnTo>
                      <a:pt x="381" y="95"/>
                    </a:lnTo>
                    <a:lnTo>
                      <a:pt x="384" y="98"/>
                    </a:lnTo>
                    <a:lnTo>
                      <a:pt x="385" y="101"/>
                    </a:lnTo>
                    <a:lnTo>
                      <a:pt x="388" y="105"/>
                    </a:lnTo>
                    <a:lnTo>
                      <a:pt x="390" y="107"/>
                    </a:lnTo>
                    <a:lnTo>
                      <a:pt x="390" y="110"/>
                    </a:lnTo>
                    <a:lnTo>
                      <a:pt x="392" y="110"/>
                    </a:lnTo>
                    <a:lnTo>
                      <a:pt x="373" y="128"/>
                    </a:lnTo>
                    <a:lnTo>
                      <a:pt x="373" y="127"/>
                    </a:lnTo>
                    <a:lnTo>
                      <a:pt x="372" y="125"/>
                    </a:lnTo>
                    <a:lnTo>
                      <a:pt x="371" y="124"/>
                    </a:lnTo>
                    <a:lnTo>
                      <a:pt x="368" y="121"/>
                    </a:lnTo>
                    <a:lnTo>
                      <a:pt x="365" y="118"/>
                    </a:lnTo>
                    <a:lnTo>
                      <a:pt x="361" y="114"/>
                    </a:lnTo>
                    <a:lnTo>
                      <a:pt x="357" y="110"/>
                    </a:lnTo>
                    <a:lnTo>
                      <a:pt x="353" y="107"/>
                    </a:lnTo>
                    <a:lnTo>
                      <a:pt x="351" y="103"/>
                    </a:lnTo>
                    <a:lnTo>
                      <a:pt x="348" y="102"/>
                    </a:lnTo>
                    <a:lnTo>
                      <a:pt x="345" y="99"/>
                    </a:lnTo>
                    <a:lnTo>
                      <a:pt x="343" y="96"/>
                    </a:lnTo>
                    <a:lnTo>
                      <a:pt x="340" y="94"/>
                    </a:lnTo>
                    <a:lnTo>
                      <a:pt x="337" y="91"/>
                    </a:lnTo>
                    <a:lnTo>
                      <a:pt x="333" y="88"/>
                    </a:lnTo>
                    <a:lnTo>
                      <a:pt x="331" y="85"/>
                    </a:lnTo>
                    <a:lnTo>
                      <a:pt x="328" y="83"/>
                    </a:lnTo>
                    <a:lnTo>
                      <a:pt x="324" y="80"/>
                    </a:lnTo>
                    <a:lnTo>
                      <a:pt x="320" y="77"/>
                    </a:lnTo>
                    <a:lnTo>
                      <a:pt x="318" y="74"/>
                    </a:lnTo>
                    <a:lnTo>
                      <a:pt x="314" y="72"/>
                    </a:lnTo>
                    <a:lnTo>
                      <a:pt x="310" y="69"/>
                    </a:lnTo>
                    <a:lnTo>
                      <a:pt x="306" y="66"/>
                    </a:lnTo>
                    <a:lnTo>
                      <a:pt x="302" y="63"/>
                    </a:lnTo>
                    <a:lnTo>
                      <a:pt x="298" y="61"/>
                    </a:lnTo>
                    <a:lnTo>
                      <a:pt x="294" y="58"/>
                    </a:lnTo>
                    <a:lnTo>
                      <a:pt x="290" y="55"/>
                    </a:lnTo>
                    <a:lnTo>
                      <a:pt x="284" y="52"/>
                    </a:lnTo>
                    <a:lnTo>
                      <a:pt x="280" y="48"/>
                    </a:lnTo>
                    <a:lnTo>
                      <a:pt x="276" y="45"/>
                    </a:lnTo>
                    <a:lnTo>
                      <a:pt x="271" y="43"/>
                    </a:lnTo>
                    <a:lnTo>
                      <a:pt x="267" y="41"/>
                    </a:lnTo>
                    <a:lnTo>
                      <a:pt x="262" y="39"/>
                    </a:lnTo>
                    <a:lnTo>
                      <a:pt x="258" y="36"/>
                    </a:lnTo>
                    <a:lnTo>
                      <a:pt x="252" y="33"/>
                    </a:lnTo>
                    <a:lnTo>
                      <a:pt x="249" y="32"/>
                    </a:lnTo>
                    <a:lnTo>
                      <a:pt x="243" y="28"/>
                    </a:lnTo>
                    <a:lnTo>
                      <a:pt x="238" y="26"/>
                    </a:lnTo>
                    <a:lnTo>
                      <a:pt x="233" y="25"/>
                    </a:lnTo>
                    <a:lnTo>
                      <a:pt x="229" y="23"/>
                    </a:lnTo>
                    <a:lnTo>
                      <a:pt x="223" y="21"/>
                    </a:lnTo>
                    <a:lnTo>
                      <a:pt x="218" y="19"/>
                    </a:lnTo>
                    <a:lnTo>
                      <a:pt x="213" y="18"/>
                    </a:lnTo>
                    <a:lnTo>
                      <a:pt x="207" y="17"/>
                    </a:lnTo>
                    <a:lnTo>
                      <a:pt x="202" y="15"/>
                    </a:lnTo>
                    <a:lnTo>
                      <a:pt x="197" y="14"/>
                    </a:lnTo>
                    <a:lnTo>
                      <a:pt x="191" y="12"/>
                    </a:lnTo>
                    <a:lnTo>
                      <a:pt x="186" y="12"/>
                    </a:lnTo>
                    <a:lnTo>
                      <a:pt x="181" y="11"/>
                    </a:lnTo>
                    <a:lnTo>
                      <a:pt x="176" y="11"/>
                    </a:lnTo>
                    <a:lnTo>
                      <a:pt x="170" y="11"/>
                    </a:lnTo>
                    <a:lnTo>
                      <a:pt x="165" y="11"/>
                    </a:lnTo>
                    <a:lnTo>
                      <a:pt x="160" y="11"/>
                    </a:lnTo>
                    <a:lnTo>
                      <a:pt x="154" y="11"/>
                    </a:lnTo>
                    <a:lnTo>
                      <a:pt x="149" y="12"/>
                    </a:lnTo>
                    <a:lnTo>
                      <a:pt x="144" y="14"/>
                    </a:lnTo>
                    <a:lnTo>
                      <a:pt x="137" y="14"/>
                    </a:lnTo>
                    <a:lnTo>
                      <a:pt x="132" y="15"/>
                    </a:lnTo>
                    <a:lnTo>
                      <a:pt x="128" y="15"/>
                    </a:lnTo>
                    <a:lnTo>
                      <a:pt x="122" y="17"/>
                    </a:lnTo>
                    <a:lnTo>
                      <a:pt x="117" y="17"/>
                    </a:lnTo>
                    <a:lnTo>
                      <a:pt x="112" y="18"/>
                    </a:lnTo>
                    <a:lnTo>
                      <a:pt x="108" y="18"/>
                    </a:lnTo>
                    <a:lnTo>
                      <a:pt x="103" y="19"/>
                    </a:lnTo>
                    <a:lnTo>
                      <a:pt x="99" y="19"/>
                    </a:lnTo>
                    <a:lnTo>
                      <a:pt x="95" y="21"/>
                    </a:lnTo>
                    <a:lnTo>
                      <a:pt x="91" y="21"/>
                    </a:lnTo>
                    <a:lnTo>
                      <a:pt x="87" y="22"/>
                    </a:lnTo>
                    <a:lnTo>
                      <a:pt x="83" y="22"/>
                    </a:lnTo>
                    <a:lnTo>
                      <a:pt x="79" y="23"/>
                    </a:lnTo>
                    <a:lnTo>
                      <a:pt x="75" y="23"/>
                    </a:lnTo>
                    <a:lnTo>
                      <a:pt x="72" y="25"/>
                    </a:lnTo>
                    <a:lnTo>
                      <a:pt x="68" y="25"/>
                    </a:lnTo>
                    <a:lnTo>
                      <a:pt x="64" y="26"/>
                    </a:lnTo>
                    <a:lnTo>
                      <a:pt x="60" y="26"/>
                    </a:lnTo>
                    <a:lnTo>
                      <a:pt x="57" y="28"/>
                    </a:lnTo>
                    <a:lnTo>
                      <a:pt x="55" y="28"/>
                    </a:lnTo>
                    <a:lnTo>
                      <a:pt x="52" y="29"/>
                    </a:lnTo>
                    <a:lnTo>
                      <a:pt x="49" y="29"/>
                    </a:lnTo>
                    <a:lnTo>
                      <a:pt x="47" y="30"/>
                    </a:lnTo>
                    <a:lnTo>
                      <a:pt x="43" y="30"/>
                    </a:lnTo>
                    <a:lnTo>
                      <a:pt x="40" y="32"/>
                    </a:lnTo>
                    <a:lnTo>
                      <a:pt x="38" y="32"/>
                    </a:lnTo>
                    <a:lnTo>
                      <a:pt x="36" y="33"/>
                    </a:lnTo>
                    <a:lnTo>
                      <a:pt x="31" y="33"/>
                    </a:lnTo>
                    <a:lnTo>
                      <a:pt x="28" y="34"/>
                    </a:lnTo>
                    <a:lnTo>
                      <a:pt x="23" y="36"/>
                    </a:lnTo>
                    <a:lnTo>
                      <a:pt x="20" y="36"/>
                    </a:lnTo>
                    <a:lnTo>
                      <a:pt x="16" y="37"/>
                    </a:lnTo>
                    <a:lnTo>
                      <a:pt x="14" y="39"/>
                    </a:lnTo>
                    <a:lnTo>
                      <a:pt x="11" y="39"/>
                    </a:lnTo>
                    <a:lnTo>
                      <a:pt x="10" y="40"/>
                    </a:lnTo>
                    <a:lnTo>
                      <a:pt x="7" y="40"/>
                    </a:lnTo>
                    <a:lnTo>
                      <a:pt x="6" y="41"/>
                    </a:lnTo>
                    <a:lnTo>
                      <a:pt x="2" y="41"/>
                    </a:lnTo>
                    <a:lnTo>
                      <a:pt x="0" y="43"/>
                    </a:lnTo>
                    <a:lnTo>
                      <a:pt x="0" y="43"/>
                    </a:lnTo>
                    <a:lnTo>
                      <a:pt x="0" y="44"/>
                    </a:lnTo>
                    <a:lnTo>
                      <a:pt x="0" y="44"/>
                    </a:lnTo>
                    <a:close/>
                  </a:path>
                </a:pathLst>
              </a:custGeom>
              <a:solidFill>
                <a:srgbClr val="1A1A1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HN"/>
              </a:p>
            </p:txBody>
          </p:sp>
          <p:sp>
            <p:nvSpPr>
              <p:cNvPr id="67" name="Freeform 47"/>
              <p:cNvSpPr>
                <a:spLocks/>
              </p:cNvSpPr>
              <p:nvPr/>
            </p:nvSpPr>
            <p:spPr bwMode="auto">
              <a:xfrm>
                <a:off x="7850188" y="2517775"/>
                <a:ext cx="401638" cy="195263"/>
              </a:xfrm>
              <a:custGeom>
                <a:avLst/>
                <a:gdLst/>
                <a:ahLst/>
                <a:cxnLst>
                  <a:cxn ang="0">
                    <a:pos x="6" y="28"/>
                  </a:cxn>
                  <a:cxn ang="0">
                    <a:pos x="15" y="23"/>
                  </a:cxn>
                  <a:cxn ang="0">
                    <a:pos x="24" y="21"/>
                  </a:cxn>
                  <a:cxn ang="0">
                    <a:pos x="32" y="18"/>
                  </a:cxn>
                  <a:cxn ang="0">
                    <a:pos x="42" y="15"/>
                  </a:cxn>
                  <a:cxn ang="0">
                    <a:pos x="51" y="12"/>
                  </a:cxn>
                  <a:cxn ang="0">
                    <a:pos x="60" y="8"/>
                  </a:cxn>
                  <a:cxn ang="0">
                    <a:pos x="71" y="6"/>
                  </a:cxn>
                  <a:cxn ang="0">
                    <a:pos x="83" y="4"/>
                  </a:cxn>
                  <a:cxn ang="0">
                    <a:pos x="93" y="1"/>
                  </a:cxn>
                  <a:cxn ang="0">
                    <a:pos x="104" y="0"/>
                  </a:cxn>
                  <a:cxn ang="0">
                    <a:pos x="116" y="0"/>
                  </a:cxn>
                  <a:cxn ang="0">
                    <a:pos x="128" y="0"/>
                  </a:cxn>
                  <a:cxn ang="0">
                    <a:pos x="138" y="0"/>
                  </a:cxn>
                  <a:cxn ang="0">
                    <a:pos x="149" y="1"/>
                  </a:cxn>
                  <a:cxn ang="0">
                    <a:pos x="160" y="4"/>
                  </a:cxn>
                  <a:cxn ang="0">
                    <a:pos x="170" y="7"/>
                  </a:cxn>
                  <a:cxn ang="0">
                    <a:pos x="180" y="12"/>
                  </a:cxn>
                  <a:cxn ang="0">
                    <a:pos x="189" y="18"/>
                  </a:cxn>
                  <a:cxn ang="0">
                    <a:pos x="197" y="22"/>
                  </a:cxn>
                  <a:cxn ang="0">
                    <a:pos x="205" y="29"/>
                  </a:cxn>
                  <a:cxn ang="0">
                    <a:pos x="218" y="40"/>
                  </a:cxn>
                  <a:cxn ang="0">
                    <a:pos x="229" y="52"/>
                  </a:cxn>
                  <a:cxn ang="0">
                    <a:pos x="237" y="63"/>
                  </a:cxn>
                  <a:cxn ang="0">
                    <a:pos x="242" y="74"/>
                  </a:cxn>
                  <a:cxn ang="0">
                    <a:pos x="247" y="84"/>
                  </a:cxn>
                  <a:cxn ang="0">
                    <a:pos x="250" y="94"/>
                  </a:cxn>
                  <a:cxn ang="0">
                    <a:pos x="251" y="102"/>
                  </a:cxn>
                  <a:cxn ang="0">
                    <a:pos x="253" y="107"/>
                  </a:cxn>
                  <a:cxn ang="0">
                    <a:pos x="250" y="114"/>
                  </a:cxn>
                  <a:cxn ang="0">
                    <a:pos x="243" y="123"/>
                  </a:cxn>
                  <a:cxn ang="0">
                    <a:pos x="238" y="118"/>
                  </a:cxn>
                  <a:cxn ang="0">
                    <a:pos x="234" y="109"/>
                  </a:cxn>
                  <a:cxn ang="0">
                    <a:pos x="231" y="99"/>
                  </a:cxn>
                  <a:cxn ang="0">
                    <a:pos x="227" y="88"/>
                  </a:cxn>
                  <a:cxn ang="0">
                    <a:pos x="222" y="77"/>
                  </a:cxn>
                  <a:cxn ang="0">
                    <a:pos x="215" y="65"/>
                  </a:cxn>
                  <a:cxn ang="0">
                    <a:pos x="207" y="52"/>
                  </a:cxn>
                  <a:cxn ang="0">
                    <a:pos x="198" y="41"/>
                  </a:cxn>
                  <a:cxn ang="0">
                    <a:pos x="186" y="30"/>
                  </a:cxn>
                  <a:cxn ang="0">
                    <a:pos x="174" y="23"/>
                  </a:cxn>
                  <a:cxn ang="0">
                    <a:pos x="161" y="19"/>
                  </a:cxn>
                  <a:cxn ang="0">
                    <a:pos x="153" y="18"/>
                  </a:cxn>
                  <a:cxn ang="0">
                    <a:pos x="141" y="15"/>
                  </a:cxn>
                  <a:cxn ang="0">
                    <a:pos x="134" y="14"/>
                  </a:cxn>
                  <a:cxn ang="0">
                    <a:pos x="121" y="12"/>
                  </a:cxn>
                  <a:cxn ang="0">
                    <a:pos x="108" y="12"/>
                  </a:cxn>
                  <a:cxn ang="0">
                    <a:pos x="97" y="12"/>
                  </a:cxn>
                  <a:cxn ang="0">
                    <a:pos x="88" y="12"/>
                  </a:cxn>
                  <a:cxn ang="0">
                    <a:pos x="77" y="12"/>
                  </a:cxn>
                  <a:cxn ang="0">
                    <a:pos x="68" y="15"/>
                  </a:cxn>
                  <a:cxn ang="0">
                    <a:pos x="0" y="30"/>
                  </a:cxn>
                </a:cxnLst>
                <a:rect l="0" t="0" r="r" b="b"/>
                <a:pathLst>
                  <a:path w="253" h="123">
                    <a:moveTo>
                      <a:pt x="0" y="30"/>
                    </a:moveTo>
                    <a:lnTo>
                      <a:pt x="2" y="30"/>
                    </a:lnTo>
                    <a:lnTo>
                      <a:pt x="6" y="28"/>
                    </a:lnTo>
                    <a:lnTo>
                      <a:pt x="8" y="26"/>
                    </a:lnTo>
                    <a:lnTo>
                      <a:pt x="11" y="25"/>
                    </a:lnTo>
                    <a:lnTo>
                      <a:pt x="15" y="23"/>
                    </a:lnTo>
                    <a:lnTo>
                      <a:pt x="20" y="22"/>
                    </a:lnTo>
                    <a:lnTo>
                      <a:pt x="22" y="21"/>
                    </a:lnTo>
                    <a:lnTo>
                      <a:pt x="24" y="21"/>
                    </a:lnTo>
                    <a:lnTo>
                      <a:pt x="27" y="19"/>
                    </a:lnTo>
                    <a:lnTo>
                      <a:pt x="30" y="19"/>
                    </a:lnTo>
                    <a:lnTo>
                      <a:pt x="32" y="18"/>
                    </a:lnTo>
                    <a:lnTo>
                      <a:pt x="35" y="17"/>
                    </a:lnTo>
                    <a:lnTo>
                      <a:pt x="38" y="15"/>
                    </a:lnTo>
                    <a:lnTo>
                      <a:pt x="42" y="15"/>
                    </a:lnTo>
                    <a:lnTo>
                      <a:pt x="44" y="14"/>
                    </a:lnTo>
                    <a:lnTo>
                      <a:pt x="47" y="12"/>
                    </a:lnTo>
                    <a:lnTo>
                      <a:pt x="51" y="12"/>
                    </a:lnTo>
                    <a:lnTo>
                      <a:pt x="54" y="11"/>
                    </a:lnTo>
                    <a:lnTo>
                      <a:pt x="58" y="10"/>
                    </a:lnTo>
                    <a:lnTo>
                      <a:pt x="60" y="8"/>
                    </a:lnTo>
                    <a:lnTo>
                      <a:pt x="64" y="8"/>
                    </a:lnTo>
                    <a:lnTo>
                      <a:pt x="68" y="7"/>
                    </a:lnTo>
                    <a:lnTo>
                      <a:pt x="71" y="6"/>
                    </a:lnTo>
                    <a:lnTo>
                      <a:pt x="75" y="6"/>
                    </a:lnTo>
                    <a:lnTo>
                      <a:pt x="77" y="4"/>
                    </a:lnTo>
                    <a:lnTo>
                      <a:pt x="83" y="4"/>
                    </a:lnTo>
                    <a:lnTo>
                      <a:pt x="85" y="3"/>
                    </a:lnTo>
                    <a:lnTo>
                      <a:pt x="89" y="3"/>
                    </a:lnTo>
                    <a:lnTo>
                      <a:pt x="93" y="1"/>
                    </a:lnTo>
                    <a:lnTo>
                      <a:pt x="97" y="1"/>
                    </a:lnTo>
                    <a:lnTo>
                      <a:pt x="100" y="1"/>
                    </a:lnTo>
                    <a:lnTo>
                      <a:pt x="104" y="0"/>
                    </a:lnTo>
                    <a:lnTo>
                      <a:pt x="108" y="0"/>
                    </a:lnTo>
                    <a:lnTo>
                      <a:pt x="112" y="0"/>
                    </a:lnTo>
                    <a:lnTo>
                      <a:pt x="116" y="0"/>
                    </a:lnTo>
                    <a:lnTo>
                      <a:pt x="120" y="0"/>
                    </a:lnTo>
                    <a:lnTo>
                      <a:pt x="124" y="0"/>
                    </a:lnTo>
                    <a:lnTo>
                      <a:pt x="128" y="0"/>
                    </a:lnTo>
                    <a:lnTo>
                      <a:pt x="132" y="0"/>
                    </a:lnTo>
                    <a:lnTo>
                      <a:pt x="134" y="0"/>
                    </a:lnTo>
                    <a:lnTo>
                      <a:pt x="138" y="0"/>
                    </a:lnTo>
                    <a:lnTo>
                      <a:pt x="142" y="0"/>
                    </a:lnTo>
                    <a:lnTo>
                      <a:pt x="146" y="0"/>
                    </a:lnTo>
                    <a:lnTo>
                      <a:pt x="149" y="1"/>
                    </a:lnTo>
                    <a:lnTo>
                      <a:pt x="153" y="1"/>
                    </a:lnTo>
                    <a:lnTo>
                      <a:pt x="157" y="3"/>
                    </a:lnTo>
                    <a:lnTo>
                      <a:pt x="160" y="4"/>
                    </a:lnTo>
                    <a:lnTo>
                      <a:pt x="164" y="4"/>
                    </a:lnTo>
                    <a:lnTo>
                      <a:pt x="168" y="6"/>
                    </a:lnTo>
                    <a:lnTo>
                      <a:pt x="170" y="7"/>
                    </a:lnTo>
                    <a:lnTo>
                      <a:pt x="174" y="8"/>
                    </a:lnTo>
                    <a:lnTo>
                      <a:pt x="177" y="10"/>
                    </a:lnTo>
                    <a:lnTo>
                      <a:pt x="180" y="12"/>
                    </a:lnTo>
                    <a:lnTo>
                      <a:pt x="184" y="14"/>
                    </a:lnTo>
                    <a:lnTo>
                      <a:pt x="186" y="15"/>
                    </a:lnTo>
                    <a:lnTo>
                      <a:pt x="189" y="18"/>
                    </a:lnTo>
                    <a:lnTo>
                      <a:pt x="192" y="19"/>
                    </a:lnTo>
                    <a:lnTo>
                      <a:pt x="196" y="21"/>
                    </a:lnTo>
                    <a:lnTo>
                      <a:pt x="197" y="22"/>
                    </a:lnTo>
                    <a:lnTo>
                      <a:pt x="199" y="25"/>
                    </a:lnTo>
                    <a:lnTo>
                      <a:pt x="202" y="26"/>
                    </a:lnTo>
                    <a:lnTo>
                      <a:pt x="205" y="29"/>
                    </a:lnTo>
                    <a:lnTo>
                      <a:pt x="209" y="33"/>
                    </a:lnTo>
                    <a:lnTo>
                      <a:pt x="214" y="36"/>
                    </a:lnTo>
                    <a:lnTo>
                      <a:pt x="218" y="40"/>
                    </a:lnTo>
                    <a:lnTo>
                      <a:pt x="222" y="44"/>
                    </a:lnTo>
                    <a:lnTo>
                      <a:pt x="225" y="48"/>
                    </a:lnTo>
                    <a:lnTo>
                      <a:pt x="229" y="52"/>
                    </a:lnTo>
                    <a:lnTo>
                      <a:pt x="231" y="55"/>
                    </a:lnTo>
                    <a:lnTo>
                      <a:pt x="234" y="59"/>
                    </a:lnTo>
                    <a:lnTo>
                      <a:pt x="237" y="63"/>
                    </a:lnTo>
                    <a:lnTo>
                      <a:pt x="238" y="68"/>
                    </a:lnTo>
                    <a:lnTo>
                      <a:pt x="241" y="72"/>
                    </a:lnTo>
                    <a:lnTo>
                      <a:pt x="242" y="74"/>
                    </a:lnTo>
                    <a:lnTo>
                      <a:pt x="243" y="79"/>
                    </a:lnTo>
                    <a:lnTo>
                      <a:pt x="246" y="81"/>
                    </a:lnTo>
                    <a:lnTo>
                      <a:pt x="247" y="84"/>
                    </a:lnTo>
                    <a:lnTo>
                      <a:pt x="249" y="87"/>
                    </a:lnTo>
                    <a:lnTo>
                      <a:pt x="249" y="91"/>
                    </a:lnTo>
                    <a:lnTo>
                      <a:pt x="250" y="94"/>
                    </a:lnTo>
                    <a:lnTo>
                      <a:pt x="250" y="95"/>
                    </a:lnTo>
                    <a:lnTo>
                      <a:pt x="251" y="98"/>
                    </a:lnTo>
                    <a:lnTo>
                      <a:pt x="251" y="102"/>
                    </a:lnTo>
                    <a:lnTo>
                      <a:pt x="253" y="105"/>
                    </a:lnTo>
                    <a:lnTo>
                      <a:pt x="253" y="106"/>
                    </a:lnTo>
                    <a:lnTo>
                      <a:pt x="253" y="107"/>
                    </a:lnTo>
                    <a:lnTo>
                      <a:pt x="253" y="109"/>
                    </a:lnTo>
                    <a:lnTo>
                      <a:pt x="251" y="112"/>
                    </a:lnTo>
                    <a:lnTo>
                      <a:pt x="250" y="114"/>
                    </a:lnTo>
                    <a:lnTo>
                      <a:pt x="249" y="118"/>
                    </a:lnTo>
                    <a:lnTo>
                      <a:pt x="246" y="121"/>
                    </a:lnTo>
                    <a:lnTo>
                      <a:pt x="243" y="123"/>
                    </a:lnTo>
                    <a:lnTo>
                      <a:pt x="242" y="123"/>
                    </a:lnTo>
                    <a:lnTo>
                      <a:pt x="239" y="121"/>
                    </a:lnTo>
                    <a:lnTo>
                      <a:pt x="238" y="118"/>
                    </a:lnTo>
                    <a:lnTo>
                      <a:pt x="237" y="114"/>
                    </a:lnTo>
                    <a:lnTo>
                      <a:pt x="235" y="112"/>
                    </a:lnTo>
                    <a:lnTo>
                      <a:pt x="234" y="109"/>
                    </a:lnTo>
                    <a:lnTo>
                      <a:pt x="234" y="106"/>
                    </a:lnTo>
                    <a:lnTo>
                      <a:pt x="233" y="103"/>
                    </a:lnTo>
                    <a:lnTo>
                      <a:pt x="231" y="99"/>
                    </a:lnTo>
                    <a:lnTo>
                      <a:pt x="230" y="96"/>
                    </a:lnTo>
                    <a:lnTo>
                      <a:pt x="229" y="92"/>
                    </a:lnTo>
                    <a:lnTo>
                      <a:pt x="227" y="88"/>
                    </a:lnTo>
                    <a:lnTo>
                      <a:pt x="225" y="84"/>
                    </a:lnTo>
                    <a:lnTo>
                      <a:pt x="223" y="80"/>
                    </a:lnTo>
                    <a:lnTo>
                      <a:pt x="222" y="77"/>
                    </a:lnTo>
                    <a:lnTo>
                      <a:pt x="219" y="73"/>
                    </a:lnTo>
                    <a:lnTo>
                      <a:pt x="217" y="69"/>
                    </a:lnTo>
                    <a:lnTo>
                      <a:pt x="215" y="65"/>
                    </a:lnTo>
                    <a:lnTo>
                      <a:pt x="213" y="61"/>
                    </a:lnTo>
                    <a:lnTo>
                      <a:pt x="210" y="57"/>
                    </a:lnTo>
                    <a:lnTo>
                      <a:pt x="207" y="52"/>
                    </a:lnTo>
                    <a:lnTo>
                      <a:pt x="203" y="48"/>
                    </a:lnTo>
                    <a:lnTo>
                      <a:pt x="201" y="44"/>
                    </a:lnTo>
                    <a:lnTo>
                      <a:pt x="198" y="41"/>
                    </a:lnTo>
                    <a:lnTo>
                      <a:pt x="194" y="37"/>
                    </a:lnTo>
                    <a:lnTo>
                      <a:pt x="190" y="34"/>
                    </a:lnTo>
                    <a:lnTo>
                      <a:pt x="186" y="30"/>
                    </a:lnTo>
                    <a:lnTo>
                      <a:pt x="182" y="28"/>
                    </a:lnTo>
                    <a:lnTo>
                      <a:pt x="178" y="25"/>
                    </a:lnTo>
                    <a:lnTo>
                      <a:pt x="174" y="23"/>
                    </a:lnTo>
                    <a:lnTo>
                      <a:pt x="169" y="22"/>
                    </a:lnTo>
                    <a:lnTo>
                      <a:pt x="165" y="21"/>
                    </a:lnTo>
                    <a:lnTo>
                      <a:pt x="161" y="19"/>
                    </a:lnTo>
                    <a:lnTo>
                      <a:pt x="158" y="19"/>
                    </a:lnTo>
                    <a:lnTo>
                      <a:pt x="156" y="18"/>
                    </a:lnTo>
                    <a:lnTo>
                      <a:pt x="153" y="18"/>
                    </a:lnTo>
                    <a:lnTo>
                      <a:pt x="149" y="17"/>
                    </a:lnTo>
                    <a:lnTo>
                      <a:pt x="144" y="15"/>
                    </a:lnTo>
                    <a:lnTo>
                      <a:pt x="141" y="15"/>
                    </a:lnTo>
                    <a:lnTo>
                      <a:pt x="138" y="14"/>
                    </a:lnTo>
                    <a:lnTo>
                      <a:pt x="136" y="14"/>
                    </a:lnTo>
                    <a:lnTo>
                      <a:pt x="134" y="14"/>
                    </a:lnTo>
                    <a:lnTo>
                      <a:pt x="129" y="14"/>
                    </a:lnTo>
                    <a:lnTo>
                      <a:pt x="125" y="14"/>
                    </a:lnTo>
                    <a:lnTo>
                      <a:pt x="121" y="12"/>
                    </a:lnTo>
                    <a:lnTo>
                      <a:pt x="116" y="12"/>
                    </a:lnTo>
                    <a:lnTo>
                      <a:pt x="112" y="12"/>
                    </a:lnTo>
                    <a:lnTo>
                      <a:pt x="108" y="12"/>
                    </a:lnTo>
                    <a:lnTo>
                      <a:pt x="104" y="12"/>
                    </a:lnTo>
                    <a:lnTo>
                      <a:pt x="100" y="12"/>
                    </a:lnTo>
                    <a:lnTo>
                      <a:pt x="97" y="12"/>
                    </a:lnTo>
                    <a:lnTo>
                      <a:pt x="95" y="12"/>
                    </a:lnTo>
                    <a:lnTo>
                      <a:pt x="91" y="12"/>
                    </a:lnTo>
                    <a:lnTo>
                      <a:pt x="88" y="12"/>
                    </a:lnTo>
                    <a:lnTo>
                      <a:pt x="85" y="12"/>
                    </a:lnTo>
                    <a:lnTo>
                      <a:pt x="83" y="12"/>
                    </a:lnTo>
                    <a:lnTo>
                      <a:pt x="77" y="12"/>
                    </a:lnTo>
                    <a:lnTo>
                      <a:pt x="73" y="14"/>
                    </a:lnTo>
                    <a:lnTo>
                      <a:pt x="69" y="14"/>
                    </a:lnTo>
                    <a:lnTo>
                      <a:pt x="68" y="15"/>
                    </a:lnTo>
                    <a:lnTo>
                      <a:pt x="67" y="15"/>
                    </a:lnTo>
                    <a:lnTo>
                      <a:pt x="67" y="15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solidFill>
                <a:srgbClr val="1A1A1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HN"/>
              </a:p>
            </p:txBody>
          </p:sp>
          <p:sp>
            <p:nvSpPr>
              <p:cNvPr id="68" name="Freeform 48"/>
              <p:cNvSpPr>
                <a:spLocks/>
              </p:cNvSpPr>
              <p:nvPr/>
            </p:nvSpPr>
            <p:spPr bwMode="auto">
              <a:xfrm>
                <a:off x="7640638" y="3197225"/>
                <a:ext cx="141288" cy="33338"/>
              </a:xfrm>
              <a:custGeom>
                <a:avLst/>
                <a:gdLst/>
                <a:ahLst/>
                <a:cxnLst>
                  <a:cxn ang="0">
                    <a:pos x="0" y="21"/>
                  </a:cxn>
                  <a:cxn ang="0">
                    <a:pos x="46" y="11"/>
                  </a:cxn>
                  <a:cxn ang="0">
                    <a:pos x="62" y="7"/>
                  </a:cxn>
                  <a:cxn ang="0">
                    <a:pos x="89" y="0"/>
                  </a:cxn>
                  <a:cxn ang="0">
                    <a:pos x="86" y="18"/>
                  </a:cxn>
                  <a:cxn ang="0">
                    <a:pos x="0" y="21"/>
                  </a:cxn>
                  <a:cxn ang="0">
                    <a:pos x="0" y="21"/>
                  </a:cxn>
                </a:cxnLst>
                <a:rect l="0" t="0" r="r" b="b"/>
                <a:pathLst>
                  <a:path w="89" h="21">
                    <a:moveTo>
                      <a:pt x="0" y="21"/>
                    </a:moveTo>
                    <a:lnTo>
                      <a:pt x="46" y="11"/>
                    </a:lnTo>
                    <a:lnTo>
                      <a:pt x="62" y="7"/>
                    </a:lnTo>
                    <a:lnTo>
                      <a:pt x="89" y="0"/>
                    </a:lnTo>
                    <a:lnTo>
                      <a:pt x="86" y="18"/>
                    </a:lnTo>
                    <a:lnTo>
                      <a:pt x="0" y="21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1A1A1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HN"/>
              </a:p>
            </p:txBody>
          </p:sp>
          <p:sp>
            <p:nvSpPr>
              <p:cNvPr id="69" name="Freeform 49"/>
              <p:cNvSpPr>
                <a:spLocks/>
              </p:cNvSpPr>
              <p:nvPr/>
            </p:nvSpPr>
            <p:spPr bwMode="auto">
              <a:xfrm>
                <a:off x="7905750" y="2957513"/>
                <a:ext cx="141288" cy="103188"/>
              </a:xfrm>
              <a:custGeom>
                <a:avLst/>
                <a:gdLst/>
                <a:ahLst/>
                <a:cxnLst>
                  <a:cxn ang="0">
                    <a:pos x="76" y="4"/>
                  </a:cxn>
                  <a:cxn ang="0">
                    <a:pos x="74" y="4"/>
                  </a:cxn>
                  <a:cxn ang="0">
                    <a:pos x="73" y="5"/>
                  </a:cxn>
                  <a:cxn ang="0">
                    <a:pos x="70" y="7"/>
                  </a:cxn>
                  <a:cxn ang="0">
                    <a:pos x="68" y="9"/>
                  </a:cxn>
                  <a:cxn ang="0">
                    <a:pos x="65" y="11"/>
                  </a:cxn>
                  <a:cxn ang="0">
                    <a:pos x="62" y="12"/>
                  </a:cxn>
                  <a:cxn ang="0">
                    <a:pos x="60" y="14"/>
                  </a:cxn>
                  <a:cxn ang="0">
                    <a:pos x="58" y="15"/>
                  </a:cxn>
                  <a:cxn ang="0">
                    <a:pos x="56" y="16"/>
                  </a:cxn>
                  <a:cxn ang="0">
                    <a:pos x="53" y="19"/>
                  </a:cxn>
                  <a:cxn ang="0">
                    <a:pos x="50" y="22"/>
                  </a:cxn>
                  <a:cxn ang="0">
                    <a:pos x="48" y="25"/>
                  </a:cxn>
                  <a:cxn ang="0">
                    <a:pos x="44" y="26"/>
                  </a:cxn>
                  <a:cxn ang="0">
                    <a:pos x="40" y="29"/>
                  </a:cxn>
                  <a:cxn ang="0">
                    <a:pos x="37" y="32"/>
                  </a:cxn>
                  <a:cxn ang="0">
                    <a:pos x="34" y="34"/>
                  </a:cxn>
                  <a:cxn ang="0">
                    <a:pos x="30" y="37"/>
                  </a:cxn>
                  <a:cxn ang="0">
                    <a:pos x="28" y="40"/>
                  </a:cxn>
                  <a:cxn ang="0">
                    <a:pos x="24" y="43"/>
                  </a:cxn>
                  <a:cxn ang="0">
                    <a:pos x="20" y="45"/>
                  </a:cxn>
                  <a:cxn ang="0">
                    <a:pos x="17" y="49"/>
                  </a:cxn>
                  <a:cxn ang="0">
                    <a:pos x="13" y="52"/>
                  </a:cxn>
                  <a:cxn ang="0">
                    <a:pos x="9" y="55"/>
                  </a:cxn>
                  <a:cxn ang="0">
                    <a:pos x="7" y="58"/>
                  </a:cxn>
                  <a:cxn ang="0">
                    <a:pos x="3" y="62"/>
                  </a:cxn>
                  <a:cxn ang="0">
                    <a:pos x="0" y="65"/>
                  </a:cxn>
                  <a:cxn ang="0">
                    <a:pos x="4" y="63"/>
                  </a:cxn>
                  <a:cxn ang="0">
                    <a:pos x="7" y="62"/>
                  </a:cxn>
                  <a:cxn ang="0">
                    <a:pos x="9" y="59"/>
                  </a:cxn>
                  <a:cxn ang="0">
                    <a:pos x="13" y="58"/>
                  </a:cxn>
                  <a:cxn ang="0">
                    <a:pos x="16" y="55"/>
                  </a:cxn>
                  <a:cxn ang="0">
                    <a:pos x="20" y="54"/>
                  </a:cxn>
                  <a:cxn ang="0">
                    <a:pos x="23" y="51"/>
                  </a:cxn>
                  <a:cxn ang="0">
                    <a:pos x="28" y="48"/>
                  </a:cxn>
                  <a:cxn ang="0">
                    <a:pos x="32" y="45"/>
                  </a:cxn>
                  <a:cxn ang="0">
                    <a:pos x="34" y="43"/>
                  </a:cxn>
                  <a:cxn ang="0">
                    <a:pos x="38" y="40"/>
                  </a:cxn>
                  <a:cxn ang="0">
                    <a:pos x="42" y="38"/>
                  </a:cxn>
                  <a:cxn ang="0">
                    <a:pos x="46" y="36"/>
                  </a:cxn>
                  <a:cxn ang="0">
                    <a:pos x="50" y="33"/>
                  </a:cxn>
                  <a:cxn ang="0">
                    <a:pos x="54" y="32"/>
                  </a:cxn>
                  <a:cxn ang="0">
                    <a:pos x="58" y="29"/>
                  </a:cxn>
                  <a:cxn ang="0">
                    <a:pos x="62" y="26"/>
                  </a:cxn>
                  <a:cxn ang="0">
                    <a:pos x="65" y="25"/>
                  </a:cxn>
                  <a:cxn ang="0">
                    <a:pos x="69" y="22"/>
                  </a:cxn>
                  <a:cxn ang="0">
                    <a:pos x="73" y="21"/>
                  </a:cxn>
                  <a:cxn ang="0">
                    <a:pos x="77" y="19"/>
                  </a:cxn>
                  <a:cxn ang="0">
                    <a:pos x="80" y="18"/>
                  </a:cxn>
                  <a:cxn ang="0">
                    <a:pos x="82" y="18"/>
                  </a:cxn>
                  <a:cxn ang="0">
                    <a:pos x="85" y="16"/>
                  </a:cxn>
                  <a:cxn ang="0">
                    <a:pos x="89" y="16"/>
                  </a:cxn>
                  <a:cxn ang="0">
                    <a:pos x="89" y="8"/>
                  </a:cxn>
                  <a:cxn ang="0">
                    <a:pos x="81" y="0"/>
                  </a:cxn>
                  <a:cxn ang="0">
                    <a:pos x="76" y="4"/>
                  </a:cxn>
                  <a:cxn ang="0">
                    <a:pos x="76" y="4"/>
                  </a:cxn>
                </a:cxnLst>
                <a:rect l="0" t="0" r="r" b="b"/>
                <a:pathLst>
                  <a:path w="89" h="65">
                    <a:moveTo>
                      <a:pt x="76" y="4"/>
                    </a:moveTo>
                    <a:lnTo>
                      <a:pt x="74" y="4"/>
                    </a:lnTo>
                    <a:lnTo>
                      <a:pt x="73" y="5"/>
                    </a:lnTo>
                    <a:lnTo>
                      <a:pt x="70" y="7"/>
                    </a:lnTo>
                    <a:lnTo>
                      <a:pt x="68" y="9"/>
                    </a:lnTo>
                    <a:lnTo>
                      <a:pt x="65" y="11"/>
                    </a:lnTo>
                    <a:lnTo>
                      <a:pt x="62" y="12"/>
                    </a:lnTo>
                    <a:lnTo>
                      <a:pt x="60" y="14"/>
                    </a:lnTo>
                    <a:lnTo>
                      <a:pt x="58" y="15"/>
                    </a:lnTo>
                    <a:lnTo>
                      <a:pt x="56" y="16"/>
                    </a:lnTo>
                    <a:lnTo>
                      <a:pt x="53" y="19"/>
                    </a:lnTo>
                    <a:lnTo>
                      <a:pt x="50" y="22"/>
                    </a:lnTo>
                    <a:lnTo>
                      <a:pt x="48" y="25"/>
                    </a:lnTo>
                    <a:lnTo>
                      <a:pt x="44" y="26"/>
                    </a:lnTo>
                    <a:lnTo>
                      <a:pt x="40" y="29"/>
                    </a:lnTo>
                    <a:lnTo>
                      <a:pt x="37" y="32"/>
                    </a:lnTo>
                    <a:lnTo>
                      <a:pt x="34" y="34"/>
                    </a:lnTo>
                    <a:lnTo>
                      <a:pt x="30" y="37"/>
                    </a:lnTo>
                    <a:lnTo>
                      <a:pt x="28" y="40"/>
                    </a:lnTo>
                    <a:lnTo>
                      <a:pt x="24" y="43"/>
                    </a:lnTo>
                    <a:lnTo>
                      <a:pt x="20" y="45"/>
                    </a:lnTo>
                    <a:lnTo>
                      <a:pt x="17" y="49"/>
                    </a:lnTo>
                    <a:lnTo>
                      <a:pt x="13" y="52"/>
                    </a:lnTo>
                    <a:lnTo>
                      <a:pt x="9" y="55"/>
                    </a:lnTo>
                    <a:lnTo>
                      <a:pt x="7" y="58"/>
                    </a:lnTo>
                    <a:lnTo>
                      <a:pt x="3" y="62"/>
                    </a:lnTo>
                    <a:lnTo>
                      <a:pt x="0" y="65"/>
                    </a:lnTo>
                    <a:lnTo>
                      <a:pt x="4" y="63"/>
                    </a:lnTo>
                    <a:lnTo>
                      <a:pt x="7" y="62"/>
                    </a:lnTo>
                    <a:lnTo>
                      <a:pt x="9" y="59"/>
                    </a:lnTo>
                    <a:lnTo>
                      <a:pt x="13" y="58"/>
                    </a:lnTo>
                    <a:lnTo>
                      <a:pt x="16" y="55"/>
                    </a:lnTo>
                    <a:lnTo>
                      <a:pt x="20" y="54"/>
                    </a:lnTo>
                    <a:lnTo>
                      <a:pt x="23" y="51"/>
                    </a:lnTo>
                    <a:lnTo>
                      <a:pt x="28" y="48"/>
                    </a:lnTo>
                    <a:lnTo>
                      <a:pt x="32" y="45"/>
                    </a:lnTo>
                    <a:lnTo>
                      <a:pt x="34" y="43"/>
                    </a:lnTo>
                    <a:lnTo>
                      <a:pt x="38" y="40"/>
                    </a:lnTo>
                    <a:lnTo>
                      <a:pt x="42" y="38"/>
                    </a:lnTo>
                    <a:lnTo>
                      <a:pt x="46" y="36"/>
                    </a:lnTo>
                    <a:lnTo>
                      <a:pt x="50" y="33"/>
                    </a:lnTo>
                    <a:lnTo>
                      <a:pt x="54" y="32"/>
                    </a:lnTo>
                    <a:lnTo>
                      <a:pt x="58" y="29"/>
                    </a:lnTo>
                    <a:lnTo>
                      <a:pt x="62" y="26"/>
                    </a:lnTo>
                    <a:lnTo>
                      <a:pt x="65" y="25"/>
                    </a:lnTo>
                    <a:lnTo>
                      <a:pt x="69" y="22"/>
                    </a:lnTo>
                    <a:lnTo>
                      <a:pt x="73" y="21"/>
                    </a:lnTo>
                    <a:lnTo>
                      <a:pt x="77" y="19"/>
                    </a:lnTo>
                    <a:lnTo>
                      <a:pt x="80" y="18"/>
                    </a:lnTo>
                    <a:lnTo>
                      <a:pt x="82" y="18"/>
                    </a:lnTo>
                    <a:lnTo>
                      <a:pt x="85" y="16"/>
                    </a:lnTo>
                    <a:lnTo>
                      <a:pt x="89" y="16"/>
                    </a:lnTo>
                    <a:lnTo>
                      <a:pt x="89" y="8"/>
                    </a:lnTo>
                    <a:lnTo>
                      <a:pt x="81" y="0"/>
                    </a:lnTo>
                    <a:lnTo>
                      <a:pt x="76" y="4"/>
                    </a:lnTo>
                    <a:lnTo>
                      <a:pt x="76" y="4"/>
                    </a:lnTo>
                    <a:close/>
                  </a:path>
                </a:pathLst>
              </a:custGeom>
              <a:solidFill>
                <a:srgbClr val="1A1A1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HN"/>
              </a:p>
            </p:txBody>
          </p:sp>
          <p:sp>
            <p:nvSpPr>
              <p:cNvPr id="70" name="Freeform 50"/>
              <p:cNvSpPr>
                <a:spLocks/>
              </p:cNvSpPr>
              <p:nvPr/>
            </p:nvSpPr>
            <p:spPr bwMode="auto">
              <a:xfrm>
                <a:off x="7815263" y="2716213"/>
                <a:ext cx="66675" cy="214313"/>
              </a:xfrm>
              <a:custGeom>
                <a:avLst/>
                <a:gdLst/>
                <a:ahLst/>
                <a:cxnLst>
                  <a:cxn ang="0">
                    <a:pos x="10" y="3"/>
                  </a:cxn>
                  <a:cxn ang="0">
                    <a:pos x="12" y="7"/>
                  </a:cxn>
                  <a:cxn ang="0">
                    <a:pos x="14" y="13"/>
                  </a:cxn>
                  <a:cxn ang="0">
                    <a:pos x="16" y="18"/>
                  </a:cxn>
                  <a:cxn ang="0">
                    <a:pos x="18" y="25"/>
                  </a:cxn>
                  <a:cxn ang="0">
                    <a:pos x="21" y="32"/>
                  </a:cxn>
                  <a:cxn ang="0">
                    <a:pos x="22" y="40"/>
                  </a:cxn>
                  <a:cxn ang="0">
                    <a:pos x="25" y="49"/>
                  </a:cxn>
                  <a:cxn ang="0">
                    <a:pos x="28" y="58"/>
                  </a:cxn>
                  <a:cxn ang="0">
                    <a:pos x="29" y="65"/>
                  </a:cxn>
                  <a:cxn ang="0">
                    <a:pos x="30" y="71"/>
                  </a:cxn>
                  <a:cxn ang="0">
                    <a:pos x="33" y="77"/>
                  </a:cxn>
                  <a:cxn ang="0">
                    <a:pos x="34" y="86"/>
                  </a:cxn>
                  <a:cxn ang="0">
                    <a:pos x="36" y="91"/>
                  </a:cxn>
                  <a:cxn ang="0">
                    <a:pos x="36" y="97"/>
                  </a:cxn>
                  <a:cxn ang="0">
                    <a:pos x="37" y="102"/>
                  </a:cxn>
                  <a:cxn ang="0">
                    <a:pos x="38" y="108"/>
                  </a:cxn>
                  <a:cxn ang="0">
                    <a:pos x="40" y="113"/>
                  </a:cxn>
                  <a:cxn ang="0">
                    <a:pos x="42" y="135"/>
                  </a:cxn>
                  <a:cxn ang="0">
                    <a:pos x="41" y="131"/>
                  </a:cxn>
                  <a:cxn ang="0">
                    <a:pos x="40" y="127"/>
                  </a:cxn>
                  <a:cxn ang="0">
                    <a:pos x="38" y="122"/>
                  </a:cxn>
                  <a:cxn ang="0">
                    <a:pos x="36" y="115"/>
                  </a:cxn>
                  <a:cxn ang="0">
                    <a:pos x="34" y="108"/>
                  </a:cxn>
                  <a:cxn ang="0">
                    <a:pos x="32" y="98"/>
                  </a:cxn>
                  <a:cxn ang="0">
                    <a:pos x="29" y="90"/>
                  </a:cxn>
                  <a:cxn ang="0">
                    <a:pos x="26" y="80"/>
                  </a:cxn>
                  <a:cxn ang="0">
                    <a:pos x="22" y="71"/>
                  </a:cxn>
                  <a:cxn ang="0">
                    <a:pos x="20" y="61"/>
                  </a:cxn>
                  <a:cxn ang="0">
                    <a:pos x="16" y="53"/>
                  </a:cxn>
                  <a:cxn ang="0">
                    <a:pos x="12" y="43"/>
                  </a:cxn>
                  <a:cxn ang="0">
                    <a:pos x="9" y="35"/>
                  </a:cxn>
                  <a:cxn ang="0">
                    <a:pos x="5" y="27"/>
                  </a:cxn>
                  <a:cxn ang="0">
                    <a:pos x="1" y="20"/>
                  </a:cxn>
                  <a:cxn ang="0">
                    <a:pos x="1" y="17"/>
                  </a:cxn>
                  <a:cxn ang="0">
                    <a:pos x="0" y="11"/>
                  </a:cxn>
                  <a:cxn ang="0">
                    <a:pos x="1" y="4"/>
                  </a:cxn>
                  <a:cxn ang="0">
                    <a:pos x="4" y="0"/>
                  </a:cxn>
                  <a:cxn ang="0">
                    <a:pos x="9" y="0"/>
                  </a:cxn>
                  <a:cxn ang="0">
                    <a:pos x="10" y="2"/>
                  </a:cxn>
                </a:cxnLst>
                <a:rect l="0" t="0" r="r" b="b"/>
                <a:pathLst>
                  <a:path w="42" h="135">
                    <a:moveTo>
                      <a:pt x="10" y="2"/>
                    </a:moveTo>
                    <a:lnTo>
                      <a:pt x="10" y="3"/>
                    </a:lnTo>
                    <a:lnTo>
                      <a:pt x="12" y="4"/>
                    </a:lnTo>
                    <a:lnTo>
                      <a:pt x="12" y="7"/>
                    </a:lnTo>
                    <a:lnTo>
                      <a:pt x="14" y="11"/>
                    </a:lnTo>
                    <a:lnTo>
                      <a:pt x="14" y="13"/>
                    </a:lnTo>
                    <a:lnTo>
                      <a:pt x="16" y="16"/>
                    </a:lnTo>
                    <a:lnTo>
                      <a:pt x="16" y="18"/>
                    </a:lnTo>
                    <a:lnTo>
                      <a:pt x="17" y="22"/>
                    </a:lnTo>
                    <a:lnTo>
                      <a:pt x="18" y="25"/>
                    </a:lnTo>
                    <a:lnTo>
                      <a:pt x="20" y="29"/>
                    </a:lnTo>
                    <a:lnTo>
                      <a:pt x="21" y="32"/>
                    </a:lnTo>
                    <a:lnTo>
                      <a:pt x="22" y="36"/>
                    </a:lnTo>
                    <a:lnTo>
                      <a:pt x="22" y="40"/>
                    </a:lnTo>
                    <a:lnTo>
                      <a:pt x="24" y="44"/>
                    </a:lnTo>
                    <a:lnTo>
                      <a:pt x="25" y="49"/>
                    </a:lnTo>
                    <a:lnTo>
                      <a:pt x="26" y="54"/>
                    </a:lnTo>
                    <a:lnTo>
                      <a:pt x="28" y="58"/>
                    </a:lnTo>
                    <a:lnTo>
                      <a:pt x="29" y="62"/>
                    </a:lnTo>
                    <a:lnTo>
                      <a:pt x="29" y="65"/>
                    </a:lnTo>
                    <a:lnTo>
                      <a:pt x="30" y="68"/>
                    </a:lnTo>
                    <a:lnTo>
                      <a:pt x="30" y="71"/>
                    </a:lnTo>
                    <a:lnTo>
                      <a:pt x="32" y="73"/>
                    </a:lnTo>
                    <a:lnTo>
                      <a:pt x="33" y="77"/>
                    </a:lnTo>
                    <a:lnTo>
                      <a:pt x="34" y="83"/>
                    </a:lnTo>
                    <a:lnTo>
                      <a:pt x="34" y="86"/>
                    </a:lnTo>
                    <a:lnTo>
                      <a:pt x="34" y="89"/>
                    </a:lnTo>
                    <a:lnTo>
                      <a:pt x="36" y="91"/>
                    </a:lnTo>
                    <a:lnTo>
                      <a:pt x="36" y="94"/>
                    </a:lnTo>
                    <a:lnTo>
                      <a:pt x="36" y="97"/>
                    </a:lnTo>
                    <a:lnTo>
                      <a:pt x="37" y="100"/>
                    </a:lnTo>
                    <a:lnTo>
                      <a:pt x="37" y="102"/>
                    </a:lnTo>
                    <a:lnTo>
                      <a:pt x="38" y="105"/>
                    </a:lnTo>
                    <a:lnTo>
                      <a:pt x="38" y="108"/>
                    </a:lnTo>
                    <a:lnTo>
                      <a:pt x="38" y="111"/>
                    </a:lnTo>
                    <a:lnTo>
                      <a:pt x="40" y="113"/>
                    </a:lnTo>
                    <a:lnTo>
                      <a:pt x="40" y="117"/>
                    </a:lnTo>
                    <a:lnTo>
                      <a:pt x="42" y="135"/>
                    </a:lnTo>
                    <a:lnTo>
                      <a:pt x="42" y="134"/>
                    </a:lnTo>
                    <a:lnTo>
                      <a:pt x="41" y="131"/>
                    </a:lnTo>
                    <a:lnTo>
                      <a:pt x="40" y="130"/>
                    </a:lnTo>
                    <a:lnTo>
                      <a:pt x="40" y="127"/>
                    </a:lnTo>
                    <a:lnTo>
                      <a:pt x="38" y="124"/>
                    </a:lnTo>
                    <a:lnTo>
                      <a:pt x="38" y="122"/>
                    </a:lnTo>
                    <a:lnTo>
                      <a:pt x="37" y="117"/>
                    </a:lnTo>
                    <a:lnTo>
                      <a:pt x="36" y="115"/>
                    </a:lnTo>
                    <a:lnTo>
                      <a:pt x="36" y="111"/>
                    </a:lnTo>
                    <a:lnTo>
                      <a:pt x="34" y="108"/>
                    </a:lnTo>
                    <a:lnTo>
                      <a:pt x="33" y="102"/>
                    </a:lnTo>
                    <a:lnTo>
                      <a:pt x="32" y="98"/>
                    </a:lnTo>
                    <a:lnTo>
                      <a:pt x="30" y="94"/>
                    </a:lnTo>
                    <a:lnTo>
                      <a:pt x="29" y="90"/>
                    </a:lnTo>
                    <a:lnTo>
                      <a:pt x="28" y="86"/>
                    </a:lnTo>
                    <a:lnTo>
                      <a:pt x="26" y="80"/>
                    </a:lnTo>
                    <a:lnTo>
                      <a:pt x="24" y="76"/>
                    </a:lnTo>
                    <a:lnTo>
                      <a:pt x="22" y="71"/>
                    </a:lnTo>
                    <a:lnTo>
                      <a:pt x="21" y="65"/>
                    </a:lnTo>
                    <a:lnTo>
                      <a:pt x="20" y="61"/>
                    </a:lnTo>
                    <a:lnTo>
                      <a:pt x="17" y="57"/>
                    </a:lnTo>
                    <a:lnTo>
                      <a:pt x="16" y="53"/>
                    </a:lnTo>
                    <a:lnTo>
                      <a:pt x="14" y="47"/>
                    </a:lnTo>
                    <a:lnTo>
                      <a:pt x="12" y="43"/>
                    </a:lnTo>
                    <a:lnTo>
                      <a:pt x="10" y="39"/>
                    </a:lnTo>
                    <a:lnTo>
                      <a:pt x="9" y="35"/>
                    </a:lnTo>
                    <a:lnTo>
                      <a:pt x="7" y="31"/>
                    </a:lnTo>
                    <a:lnTo>
                      <a:pt x="5" y="27"/>
                    </a:lnTo>
                    <a:lnTo>
                      <a:pt x="3" y="24"/>
                    </a:lnTo>
                    <a:lnTo>
                      <a:pt x="1" y="20"/>
                    </a:lnTo>
                    <a:lnTo>
                      <a:pt x="1" y="20"/>
                    </a:lnTo>
                    <a:lnTo>
                      <a:pt x="1" y="17"/>
                    </a:lnTo>
                    <a:lnTo>
                      <a:pt x="0" y="14"/>
                    </a:lnTo>
                    <a:lnTo>
                      <a:pt x="0" y="11"/>
                    </a:lnTo>
                    <a:lnTo>
                      <a:pt x="0" y="7"/>
                    </a:lnTo>
                    <a:lnTo>
                      <a:pt x="1" y="4"/>
                    </a:lnTo>
                    <a:lnTo>
                      <a:pt x="1" y="2"/>
                    </a:lnTo>
                    <a:lnTo>
                      <a:pt x="4" y="0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10" y="0"/>
                    </a:lnTo>
                    <a:lnTo>
                      <a:pt x="10" y="2"/>
                    </a:lnTo>
                    <a:lnTo>
                      <a:pt x="10" y="2"/>
                    </a:lnTo>
                    <a:close/>
                  </a:path>
                </a:pathLst>
              </a:custGeom>
              <a:solidFill>
                <a:srgbClr val="1A1A1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HN"/>
              </a:p>
            </p:txBody>
          </p:sp>
          <p:sp>
            <p:nvSpPr>
              <p:cNvPr id="71" name="Freeform 51"/>
              <p:cNvSpPr>
                <a:spLocks/>
              </p:cNvSpPr>
              <p:nvPr/>
            </p:nvSpPr>
            <p:spPr bwMode="auto">
              <a:xfrm>
                <a:off x="8056563" y="2228850"/>
                <a:ext cx="457200" cy="496888"/>
              </a:xfrm>
              <a:custGeom>
                <a:avLst/>
                <a:gdLst/>
                <a:ahLst/>
                <a:cxnLst>
                  <a:cxn ang="0">
                    <a:pos x="6" y="303"/>
                  </a:cxn>
                  <a:cxn ang="0">
                    <a:pos x="15" y="292"/>
                  </a:cxn>
                  <a:cxn ang="0">
                    <a:pos x="27" y="277"/>
                  </a:cxn>
                  <a:cxn ang="0">
                    <a:pos x="39" y="262"/>
                  </a:cxn>
                  <a:cxn ang="0">
                    <a:pos x="54" y="244"/>
                  </a:cxn>
                  <a:cxn ang="0">
                    <a:pos x="69" y="226"/>
                  </a:cxn>
                  <a:cxn ang="0">
                    <a:pos x="85" y="207"/>
                  </a:cxn>
                  <a:cxn ang="0">
                    <a:pos x="103" y="186"/>
                  </a:cxn>
                  <a:cxn ang="0">
                    <a:pos x="120" y="166"/>
                  </a:cxn>
                  <a:cxn ang="0">
                    <a:pos x="138" y="145"/>
                  </a:cxn>
                  <a:cxn ang="0">
                    <a:pos x="157" y="124"/>
                  </a:cxn>
                  <a:cxn ang="0">
                    <a:pos x="174" y="104"/>
                  </a:cxn>
                  <a:cxn ang="0">
                    <a:pos x="193" y="86"/>
                  </a:cxn>
                  <a:cxn ang="0">
                    <a:pos x="210" y="65"/>
                  </a:cxn>
                  <a:cxn ang="0">
                    <a:pos x="227" y="48"/>
                  </a:cxn>
                  <a:cxn ang="0">
                    <a:pos x="243" y="32"/>
                  </a:cxn>
                  <a:cxn ang="0">
                    <a:pos x="259" y="17"/>
                  </a:cxn>
                  <a:cxn ang="0">
                    <a:pos x="273" y="4"/>
                  </a:cxn>
                  <a:cxn ang="0">
                    <a:pos x="280" y="0"/>
                  </a:cxn>
                  <a:cxn ang="0">
                    <a:pos x="287" y="6"/>
                  </a:cxn>
                  <a:cxn ang="0">
                    <a:pos x="288" y="14"/>
                  </a:cxn>
                  <a:cxn ang="0">
                    <a:pos x="286" y="22"/>
                  </a:cxn>
                  <a:cxn ang="0">
                    <a:pos x="278" y="33"/>
                  </a:cxn>
                  <a:cxn ang="0">
                    <a:pos x="269" y="42"/>
                  </a:cxn>
                  <a:cxn ang="0">
                    <a:pos x="259" y="50"/>
                  </a:cxn>
                  <a:cxn ang="0">
                    <a:pos x="247" y="61"/>
                  </a:cxn>
                  <a:cxn ang="0">
                    <a:pos x="235" y="73"/>
                  </a:cxn>
                  <a:cxn ang="0">
                    <a:pos x="221" y="87"/>
                  </a:cxn>
                  <a:cxn ang="0">
                    <a:pos x="210" y="95"/>
                  </a:cxn>
                  <a:cxn ang="0">
                    <a:pos x="204" y="104"/>
                  </a:cxn>
                  <a:cxn ang="0">
                    <a:pos x="196" y="110"/>
                  </a:cxn>
                  <a:cxn ang="0">
                    <a:pos x="188" y="119"/>
                  </a:cxn>
                  <a:cxn ang="0">
                    <a:pos x="180" y="126"/>
                  </a:cxn>
                  <a:cxn ang="0">
                    <a:pos x="169" y="135"/>
                  </a:cxn>
                  <a:cxn ang="0">
                    <a:pos x="157" y="148"/>
                  </a:cxn>
                  <a:cxn ang="0">
                    <a:pos x="145" y="160"/>
                  </a:cxn>
                  <a:cxn ang="0">
                    <a:pos x="132" y="174"/>
                  </a:cxn>
                  <a:cxn ang="0">
                    <a:pos x="120" y="186"/>
                  </a:cxn>
                  <a:cxn ang="0">
                    <a:pos x="108" y="199"/>
                  </a:cxn>
                  <a:cxn ang="0">
                    <a:pos x="96" y="211"/>
                  </a:cxn>
                  <a:cxn ang="0">
                    <a:pos x="84" y="223"/>
                  </a:cxn>
                  <a:cxn ang="0">
                    <a:pos x="72" y="236"/>
                  </a:cxn>
                  <a:cxn ang="0">
                    <a:pos x="62" y="247"/>
                  </a:cxn>
                  <a:cxn ang="0">
                    <a:pos x="51" y="258"/>
                  </a:cxn>
                  <a:cxn ang="0">
                    <a:pos x="42" y="269"/>
                  </a:cxn>
                  <a:cxn ang="0">
                    <a:pos x="31" y="278"/>
                  </a:cxn>
                  <a:cxn ang="0">
                    <a:pos x="23" y="288"/>
                  </a:cxn>
                  <a:cxn ang="0">
                    <a:pos x="15" y="296"/>
                  </a:cxn>
                  <a:cxn ang="0">
                    <a:pos x="8" y="303"/>
                  </a:cxn>
                  <a:cxn ang="0">
                    <a:pos x="0" y="313"/>
                  </a:cxn>
                </a:cxnLst>
                <a:rect l="0" t="0" r="r" b="b"/>
                <a:pathLst>
                  <a:path w="288" h="313">
                    <a:moveTo>
                      <a:pt x="0" y="310"/>
                    </a:moveTo>
                    <a:lnTo>
                      <a:pt x="3" y="307"/>
                    </a:lnTo>
                    <a:lnTo>
                      <a:pt x="6" y="303"/>
                    </a:lnTo>
                    <a:lnTo>
                      <a:pt x="8" y="299"/>
                    </a:lnTo>
                    <a:lnTo>
                      <a:pt x="12" y="296"/>
                    </a:lnTo>
                    <a:lnTo>
                      <a:pt x="15" y="292"/>
                    </a:lnTo>
                    <a:lnTo>
                      <a:pt x="19" y="287"/>
                    </a:lnTo>
                    <a:lnTo>
                      <a:pt x="23" y="283"/>
                    </a:lnTo>
                    <a:lnTo>
                      <a:pt x="27" y="277"/>
                    </a:lnTo>
                    <a:lnTo>
                      <a:pt x="31" y="273"/>
                    </a:lnTo>
                    <a:lnTo>
                      <a:pt x="35" y="267"/>
                    </a:lnTo>
                    <a:lnTo>
                      <a:pt x="39" y="262"/>
                    </a:lnTo>
                    <a:lnTo>
                      <a:pt x="44" y="256"/>
                    </a:lnTo>
                    <a:lnTo>
                      <a:pt x="48" y="250"/>
                    </a:lnTo>
                    <a:lnTo>
                      <a:pt x="54" y="244"/>
                    </a:lnTo>
                    <a:lnTo>
                      <a:pt x="59" y="239"/>
                    </a:lnTo>
                    <a:lnTo>
                      <a:pt x="64" y="232"/>
                    </a:lnTo>
                    <a:lnTo>
                      <a:pt x="69" y="226"/>
                    </a:lnTo>
                    <a:lnTo>
                      <a:pt x="75" y="219"/>
                    </a:lnTo>
                    <a:lnTo>
                      <a:pt x="80" y="212"/>
                    </a:lnTo>
                    <a:lnTo>
                      <a:pt x="85" y="207"/>
                    </a:lnTo>
                    <a:lnTo>
                      <a:pt x="92" y="200"/>
                    </a:lnTo>
                    <a:lnTo>
                      <a:pt x="97" y="194"/>
                    </a:lnTo>
                    <a:lnTo>
                      <a:pt x="103" y="186"/>
                    </a:lnTo>
                    <a:lnTo>
                      <a:pt x="108" y="179"/>
                    </a:lnTo>
                    <a:lnTo>
                      <a:pt x="115" y="172"/>
                    </a:lnTo>
                    <a:lnTo>
                      <a:pt x="120" y="166"/>
                    </a:lnTo>
                    <a:lnTo>
                      <a:pt x="127" y="159"/>
                    </a:lnTo>
                    <a:lnTo>
                      <a:pt x="132" y="153"/>
                    </a:lnTo>
                    <a:lnTo>
                      <a:pt x="138" y="145"/>
                    </a:lnTo>
                    <a:lnTo>
                      <a:pt x="145" y="139"/>
                    </a:lnTo>
                    <a:lnTo>
                      <a:pt x="150" y="132"/>
                    </a:lnTo>
                    <a:lnTo>
                      <a:pt x="157" y="124"/>
                    </a:lnTo>
                    <a:lnTo>
                      <a:pt x="162" y="117"/>
                    </a:lnTo>
                    <a:lnTo>
                      <a:pt x="169" y="110"/>
                    </a:lnTo>
                    <a:lnTo>
                      <a:pt x="174" y="104"/>
                    </a:lnTo>
                    <a:lnTo>
                      <a:pt x="181" y="98"/>
                    </a:lnTo>
                    <a:lnTo>
                      <a:pt x="186" y="91"/>
                    </a:lnTo>
                    <a:lnTo>
                      <a:pt x="193" y="86"/>
                    </a:lnTo>
                    <a:lnTo>
                      <a:pt x="198" y="79"/>
                    </a:lnTo>
                    <a:lnTo>
                      <a:pt x="205" y="72"/>
                    </a:lnTo>
                    <a:lnTo>
                      <a:pt x="210" y="65"/>
                    </a:lnTo>
                    <a:lnTo>
                      <a:pt x="217" y="59"/>
                    </a:lnTo>
                    <a:lnTo>
                      <a:pt x="222" y="54"/>
                    </a:lnTo>
                    <a:lnTo>
                      <a:pt x="227" y="48"/>
                    </a:lnTo>
                    <a:lnTo>
                      <a:pt x="233" y="43"/>
                    </a:lnTo>
                    <a:lnTo>
                      <a:pt x="238" y="37"/>
                    </a:lnTo>
                    <a:lnTo>
                      <a:pt x="243" y="32"/>
                    </a:lnTo>
                    <a:lnTo>
                      <a:pt x="249" y="26"/>
                    </a:lnTo>
                    <a:lnTo>
                      <a:pt x="254" y="21"/>
                    </a:lnTo>
                    <a:lnTo>
                      <a:pt x="259" y="17"/>
                    </a:lnTo>
                    <a:lnTo>
                      <a:pt x="263" y="13"/>
                    </a:lnTo>
                    <a:lnTo>
                      <a:pt x="269" y="9"/>
                    </a:lnTo>
                    <a:lnTo>
                      <a:pt x="273" y="4"/>
                    </a:lnTo>
                    <a:lnTo>
                      <a:pt x="278" y="0"/>
                    </a:lnTo>
                    <a:lnTo>
                      <a:pt x="279" y="0"/>
                    </a:lnTo>
                    <a:lnTo>
                      <a:pt x="280" y="0"/>
                    </a:lnTo>
                    <a:lnTo>
                      <a:pt x="283" y="2"/>
                    </a:lnTo>
                    <a:lnTo>
                      <a:pt x="286" y="3"/>
                    </a:lnTo>
                    <a:lnTo>
                      <a:pt x="287" y="6"/>
                    </a:lnTo>
                    <a:lnTo>
                      <a:pt x="288" y="9"/>
                    </a:lnTo>
                    <a:lnTo>
                      <a:pt x="288" y="11"/>
                    </a:lnTo>
                    <a:lnTo>
                      <a:pt x="288" y="14"/>
                    </a:lnTo>
                    <a:lnTo>
                      <a:pt x="288" y="17"/>
                    </a:lnTo>
                    <a:lnTo>
                      <a:pt x="287" y="21"/>
                    </a:lnTo>
                    <a:lnTo>
                      <a:pt x="286" y="22"/>
                    </a:lnTo>
                    <a:lnTo>
                      <a:pt x="284" y="25"/>
                    </a:lnTo>
                    <a:lnTo>
                      <a:pt x="280" y="29"/>
                    </a:lnTo>
                    <a:lnTo>
                      <a:pt x="278" y="33"/>
                    </a:lnTo>
                    <a:lnTo>
                      <a:pt x="274" y="35"/>
                    </a:lnTo>
                    <a:lnTo>
                      <a:pt x="271" y="39"/>
                    </a:lnTo>
                    <a:lnTo>
                      <a:pt x="269" y="42"/>
                    </a:lnTo>
                    <a:lnTo>
                      <a:pt x="266" y="44"/>
                    </a:lnTo>
                    <a:lnTo>
                      <a:pt x="263" y="47"/>
                    </a:lnTo>
                    <a:lnTo>
                      <a:pt x="259" y="50"/>
                    </a:lnTo>
                    <a:lnTo>
                      <a:pt x="257" y="54"/>
                    </a:lnTo>
                    <a:lnTo>
                      <a:pt x="253" y="58"/>
                    </a:lnTo>
                    <a:lnTo>
                      <a:pt x="247" y="61"/>
                    </a:lnTo>
                    <a:lnTo>
                      <a:pt x="243" y="65"/>
                    </a:lnTo>
                    <a:lnTo>
                      <a:pt x="239" y="69"/>
                    </a:lnTo>
                    <a:lnTo>
                      <a:pt x="235" y="73"/>
                    </a:lnTo>
                    <a:lnTo>
                      <a:pt x="230" y="77"/>
                    </a:lnTo>
                    <a:lnTo>
                      <a:pt x="226" y="81"/>
                    </a:lnTo>
                    <a:lnTo>
                      <a:pt x="221" y="87"/>
                    </a:lnTo>
                    <a:lnTo>
                      <a:pt x="217" y="91"/>
                    </a:lnTo>
                    <a:lnTo>
                      <a:pt x="214" y="93"/>
                    </a:lnTo>
                    <a:lnTo>
                      <a:pt x="210" y="95"/>
                    </a:lnTo>
                    <a:lnTo>
                      <a:pt x="207" y="98"/>
                    </a:lnTo>
                    <a:lnTo>
                      <a:pt x="206" y="101"/>
                    </a:lnTo>
                    <a:lnTo>
                      <a:pt x="204" y="104"/>
                    </a:lnTo>
                    <a:lnTo>
                      <a:pt x="201" y="105"/>
                    </a:lnTo>
                    <a:lnTo>
                      <a:pt x="198" y="108"/>
                    </a:lnTo>
                    <a:lnTo>
                      <a:pt x="196" y="110"/>
                    </a:lnTo>
                    <a:lnTo>
                      <a:pt x="193" y="113"/>
                    </a:lnTo>
                    <a:lnTo>
                      <a:pt x="190" y="116"/>
                    </a:lnTo>
                    <a:lnTo>
                      <a:pt x="188" y="119"/>
                    </a:lnTo>
                    <a:lnTo>
                      <a:pt x="185" y="121"/>
                    </a:lnTo>
                    <a:lnTo>
                      <a:pt x="182" y="123"/>
                    </a:lnTo>
                    <a:lnTo>
                      <a:pt x="180" y="126"/>
                    </a:lnTo>
                    <a:lnTo>
                      <a:pt x="177" y="128"/>
                    </a:lnTo>
                    <a:lnTo>
                      <a:pt x="174" y="132"/>
                    </a:lnTo>
                    <a:lnTo>
                      <a:pt x="169" y="135"/>
                    </a:lnTo>
                    <a:lnTo>
                      <a:pt x="165" y="139"/>
                    </a:lnTo>
                    <a:lnTo>
                      <a:pt x="161" y="143"/>
                    </a:lnTo>
                    <a:lnTo>
                      <a:pt x="157" y="148"/>
                    </a:lnTo>
                    <a:lnTo>
                      <a:pt x="153" y="152"/>
                    </a:lnTo>
                    <a:lnTo>
                      <a:pt x="149" y="156"/>
                    </a:lnTo>
                    <a:lnTo>
                      <a:pt x="145" y="160"/>
                    </a:lnTo>
                    <a:lnTo>
                      <a:pt x="141" y="164"/>
                    </a:lnTo>
                    <a:lnTo>
                      <a:pt x="137" y="168"/>
                    </a:lnTo>
                    <a:lnTo>
                      <a:pt x="132" y="174"/>
                    </a:lnTo>
                    <a:lnTo>
                      <a:pt x="128" y="178"/>
                    </a:lnTo>
                    <a:lnTo>
                      <a:pt x="124" y="182"/>
                    </a:lnTo>
                    <a:lnTo>
                      <a:pt x="120" y="186"/>
                    </a:lnTo>
                    <a:lnTo>
                      <a:pt x="116" y="190"/>
                    </a:lnTo>
                    <a:lnTo>
                      <a:pt x="112" y="194"/>
                    </a:lnTo>
                    <a:lnTo>
                      <a:pt x="108" y="199"/>
                    </a:lnTo>
                    <a:lnTo>
                      <a:pt x="104" y="203"/>
                    </a:lnTo>
                    <a:lnTo>
                      <a:pt x="100" y="207"/>
                    </a:lnTo>
                    <a:lnTo>
                      <a:pt x="96" y="211"/>
                    </a:lnTo>
                    <a:lnTo>
                      <a:pt x="92" y="215"/>
                    </a:lnTo>
                    <a:lnTo>
                      <a:pt x="88" y="219"/>
                    </a:lnTo>
                    <a:lnTo>
                      <a:pt x="84" y="223"/>
                    </a:lnTo>
                    <a:lnTo>
                      <a:pt x="80" y="227"/>
                    </a:lnTo>
                    <a:lnTo>
                      <a:pt x="76" y="232"/>
                    </a:lnTo>
                    <a:lnTo>
                      <a:pt x="72" y="236"/>
                    </a:lnTo>
                    <a:lnTo>
                      <a:pt x="68" y="240"/>
                    </a:lnTo>
                    <a:lnTo>
                      <a:pt x="66" y="243"/>
                    </a:lnTo>
                    <a:lnTo>
                      <a:pt x="62" y="247"/>
                    </a:lnTo>
                    <a:lnTo>
                      <a:pt x="58" y="251"/>
                    </a:lnTo>
                    <a:lnTo>
                      <a:pt x="55" y="255"/>
                    </a:lnTo>
                    <a:lnTo>
                      <a:pt x="51" y="258"/>
                    </a:lnTo>
                    <a:lnTo>
                      <a:pt x="48" y="262"/>
                    </a:lnTo>
                    <a:lnTo>
                      <a:pt x="44" y="265"/>
                    </a:lnTo>
                    <a:lnTo>
                      <a:pt x="42" y="269"/>
                    </a:lnTo>
                    <a:lnTo>
                      <a:pt x="38" y="272"/>
                    </a:lnTo>
                    <a:lnTo>
                      <a:pt x="35" y="276"/>
                    </a:lnTo>
                    <a:lnTo>
                      <a:pt x="31" y="278"/>
                    </a:lnTo>
                    <a:lnTo>
                      <a:pt x="28" y="281"/>
                    </a:lnTo>
                    <a:lnTo>
                      <a:pt x="26" y="284"/>
                    </a:lnTo>
                    <a:lnTo>
                      <a:pt x="23" y="288"/>
                    </a:lnTo>
                    <a:lnTo>
                      <a:pt x="20" y="289"/>
                    </a:lnTo>
                    <a:lnTo>
                      <a:pt x="18" y="294"/>
                    </a:lnTo>
                    <a:lnTo>
                      <a:pt x="15" y="296"/>
                    </a:lnTo>
                    <a:lnTo>
                      <a:pt x="12" y="299"/>
                    </a:lnTo>
                    <a:lnTo>
                      <a:pt x="10" y="300"/>
                    </a:lnTo>
                    <a:lnTo>
                      <a:pt x="8" y="303"/>
                    </a:lnTo>
                    <a:lnTo>
                      <a:pt x="6" y="306"/>
                    </a:lnTo>
                    <a:lnTo>
                      <a:pt x="4" y="309"/>
                    </a:lnTo>
                    <a:lnTo>
                      <a:pt x="0" y="313"/>
                    </a:lnTo>
                    <a:lnTo>
                      <a:pt x="0" y="310"/>
                    </a:lnTo>
                    <a:lnTo>
                      <a:pt x="0" y="31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HN"/>
              </a:p>
            </p:txBody>
          </p:sp>
          <p:sp>
            <p:nvSpPr>
              <p:cNvPr id="72" name="Freeform 52"/>
              <p:cNvSpPr>
                <a:spLocks/>
              </p:cNvSpPr>
              <p:nvPr/>
            </p:nvSpPr>
            <p:spPr bwMode="auto">
              <a:xfrm>
                <a:off x="7904163" y="2036763"/>
                <a:ext cx="31750" cy="809625"/>
              </a:xfrm>
              <a:custGeom>
                <a:avLst/>
                <a:gdLst/>
                <a:ahLst/>
                <a:cxnLst>
                  <a:cxn ang="0">
                    <a:pos x="0" y="489"/>
                  </a:cxn>
                  <a:cxn ang="0">
                    <a:pos x="0" y="483"/>
                  </a:cxn>
                  <a:cxn ang="0">
                    <a:pos x="0" y="478"/>
                  </a:cxn>
                  <a:cxn ang="0">
                    <a:pos x="0" y="471"/>
                  </a:cxn>
                  <a:cxn ang="0">
                    <a:pos x="0" y="461"/>
                  </a:cxn>
                  <a:cxn ang="0">
                    <a:pos x="0" y="452"/>
                  </a:cxn>
                  <a:cxn ang="0">
                    <a:pos x="0" y="439"/>
                  </a:cxn>
                  <a:cxn ang="0">
                    <a:pos x="0" y="426"/>
                  </a:cxn>
                  <a:cxn ang="0">
                    <a:pos x="0" y="412"/>
                  </a:cxn>
                  <a:cxn ang="0">
                    <a:pos x="0" y="397"/>
                  </a:cxn>
                  <a:cxn ang="0">
                    <a:pos x="0" y="380"/>
                  </a:cxn>
                  <a:cxn ang="0">
                    <a:pos x="0" y="362"/>
                  </a:cxn>
                  <a:cxn ang="0">
                    <a:pos x="0" y="344"/>
                  </a:cxn>
                  <a:cxn ang="0">
                    <a:pos x="1" y="325"/>
                  </a:cxn>
                  <a:cxn ang="0">
                    <a:pos x="1" y="306"/>
                  </a:cxn>
                  <a:cxn ang="0">
                    <a:pos x="2" y="287"/>
                  </a:cxn>
                  <a:cxn ang="0">
                    <a:pos x="2" y="266"/>
                  </a:cxn>
                  <a:cxn ang="0">
                    <a:pos x="2" y="244"/>
                  </a:cxn>
                  <a:cxn ang="0">
                    <a:pos x="4" y="223"/>
                  </a:cxn>
                  <a:cxn ang="0">
                    <a:pos x="4" y="202"/>
                  </a:cxn>
                  <a:cxn ang="0">
                    <a:pos x="5" y="182"/>
                  </a:cxn>
                  <a:cxn ang="0">
                    <a:pos x="6" y="161"/>
                  </a:cxn>
                  <a:cxn ang="0">
                    <a:pos x="8" y="141"/>
                  </a:cxn>
                  <a:cxn ang="0">
                    <a:pos x="9" y="120"/>
                  </a:cxn>
                  <a:cxn ang="0">
                    <a:pos x="10" y="99"/>
                  </a:cxn>
                  <a:cxn ang="0">
                    <a:pos x="12" y="80"/>
                  </a:cxn>
                  <a:cxn ang="0">
                    <a:pos x="13" y="61"/>
                  </a:cxn>
                  <a:cxn ang="0">
                    <a:pos x="14" y="41"/>
                  </a:cxn>
                  <a:cxn ang="0">
                    <a:pos x="16" y="25"/>
                  </a:cxn>
                  <a:cxn ang="0">
                    <a:pos x="18" y="7"/>
                  </a:cxn>
                  <a:cxn ang="0">
                    <a:pos x="20" y="10"/>
                  </a:cxn>
                  <a:cxn ang="0">
                    <a:pos x="20" y="21"/>
                  </a:cxn>
                  <a:cxn ang="0">
                    <a:pos x="18" y="32"/>
                  </a:cxn>
                  <a:cxn ang="0">
                    <a:pos x="18" y="45"/>
                  </a:cxn>
                  <a:cxn ang="0">
                    <a:pos x="18" y="59"/>
                  </a:cxn>
                  <a:cxn ang="0">
                    <a:pos x="18" y="76"/>
                  </a:cxn>
                  <a:cxn ang="0">
                    <a:pos x="17" y="91"/>
                  </a:cxn>
                  <a:cxn ang="0">
                    <a:pos x="17" y="109"/>
                  </a:cxn>
                  <a:cxn ang="0">
                    <a:pos x="16" y="127"/>
                  </a:cxn>
                  <a:cxn ang="0">
                    <a:pos x="16" y="146"/>
                  </a:cxn>
                  <a:cxn ang="0">
                    <a:pos x="16" y="165"/>
                  </a:cxn>
                  <a:cxn ang="0">
                    <a:pos x="16" y="186"/>
                  </a:cxn>
                  <a:cxn ang="0">
                    <a:pos x="14" y="205"/>
                  </a:cxn>
                  <a:cxn ang="0">
                    <a:pos x="14" y="226"/>
                  </a:cxn>
                  <a:cxn ang="0">
                    <a:pos x="13" y="245"/>
                  </a:cxn>
                  <a:cxn ang="0">
                    <a:pos x="13" y="266"/>
                  </a:cxn>
                  <a:cxn ang="0">
                    <a:pos x="13" y="287"/>
                  </a:cxn>
                  <a:cxn ang="0">
                    <a:pos x="13" y="306"/>
                  </a:cxn>
                  <a:cxn ang="0">
                    <a:pos x="13" y="325"/>
                  </a:cxn>
                  <a:cxn ang="0">
                    <a:pos x="13" y="344"/>
                  </a:cxn>
                  <a:cxn ang="0">
                    <a:pos x="13" y="361"/>
                  </a:cxn>
                  <a:cxn ang="0">
                    <a:pos x="13" y="379"/>
                  </a:cxn>
                  <a:cxn ang="0">
                    <a:pos x="13" y="394"/>
                  </a:cxn>
                  <a:cxn ang="0">
                    <a:pos x="14" y="409"/>
                  </a:cxn>
                  <a:cxn ang="0">
                    <a:pos x="14" y="423"/>
                  </a:cxn>
                  <a:cxn ang="0">
                    <a:pos x="14" y="437"/>
                  </a:cxn>
                  <a:cxn ang="0">
                    <a:pos x="16" y="446"/>
                  </a:cxn>
                  <a:cxn ang="0">
                    <a:pos x="17" y="457"/>
                  </a:cxn>
                  <a:cxn ang="0">
                    <a:pos x="18" y="497"/>
                  </a:cxn>
                  <a:cxn ang="0">
                    <a:pos x="16" y="503"/>
                  </a:cxn>
                  <a:cxn ang="0">
                    <a:pos x="13" y="508"/>
                  </a:cxn>
                  <a:cxn ang="0">
                    <a:pos x="6" y="510"/>
                  </a:cxn>
                  <a:cxn ang="0">
                    <a:pos x="1" y="490"/>
                  </a:cxn>
                </a:cxnLst>
                <a:rect l="0" t="0" r="r" b="b"/>
                <a:pathLst>
                  <a:path w="20" h="510">
                    <a:moveTo>
                      <a:pt x="1" y="490"/>
                    </a:moveTo>
                    <a:lnTo>
                      <a:pt x="0" y="489"/>
                    </a:lnTo>
                    <a:lnTo>
                      <a:pt x="0" y="486"/>
                    </a:lnTo>
                    <a:lnTo>
                      <a:pt x="0" y="483"/>
                    </a:lnTo>
                    <a:lnTo>
                      <a:pt x="0" y="481"/>
                    </a:lnTo>
                    <a:lnTo>
                      <a:pt x="0" y="478"/>
                    </a:lnTo>
                    <a:lnTo>
                      <a:pt x="0" y="475"/>
                    </a:lnTo>
                    <a:lnTo>
                      <a:pt x="0" y="471"/>
                    </a:lnTo>
                    <a:lnTo>
                      <a:pt x="0" y="467"/>
                    </a:lnTo>
                    <a:lnTo>
                      <a:pt x="0" y="461"/>
                    </a:lnTo>
                    <a:lnTo>
                      <a:pt x="0" y="457"/>
                    </a:lnTo>
                    <a:lnTo>
                      <a:pt x="0" y="452"/>
                    </a:lnTo>
                    <a:lnTo>
                      <a:pt x="0" y="445"/>
                    </a:lnTo>
                    <a:lnTo>
                      <a:pt x="0" y="439"/>
                    </a:lnTo>
                    <a:lnTo>
                      <a:pt x="0" y="434"/>
                    </a:lnTo>
                    <a:lnTo>
                      <a:pt x="0" y="426"/>
                    </a:lnTo>
                    <a:lnTo>
                      <a:pt x="0" y="419"/>
                    </a:lnTo>
                    <a:lnTo>
                      <a:pt x="0" y="412"/>
                    </a:lnTo>
                    <a:lnTo>
                      <a:pt x="0" y="404"/>
                    </a:lnTo>
                    <a:lnTo>
                      <a:pt x="0" y="397"/>
                    </a:lnTo>
                    <a:lnTo>
                      <a:pt x="0" y="388"/>
                    </a:lnTo>
                    <a:lnTo>
                      <a:pt x="0" y="380"/>
                    </a:lnTo>
                    <a:lnTo>
                      <a:pt x="0" y="371"/>
                    </a:lnTo>
                    <a:lnTo>
                      <a:pt x="0" y="362"/>
                    </a:lnTo>
                    <a:lnTo>
                      <a:pt x="0" y="353"/>
                    </a:lnTo>
                    <a:lnTo>
                      <a:pt x="0" y="344"/>
                    </a:lnTo>
                    <a:lnTo>
                      <a:pt x="1" y="335"/>
                    </a:lnTo>
                    <a:lnTo>
                      <a:pt x="1" y="325"/>
                    </a:lnTo>
                    <a:lnTo>
                      <a:pt x="1" y="315"/>
                    </a:lnTo>
                    <a:lnTo>
                      <a:pt x="1" y="306"/>
                    </a:lnTo>
                    <a:lnTo>
                      <a:pt x="2" y="296"/>
                    </a:lnTo>
                    <a:lnTo>
                      <a:pt x="2" y="287"/>
                    </a:lnTo>
                    <a:lnTo>
                      <a:pt x="2" y="275"/>
                    </a:lnTo>
                    <a:lnTo>
                      <a:pt x="2" y="266"/>
                    </a:lnTo>
                    <a:lnTo>
                      <a:pt x="2" y="255"/>
                    </a:lnTo>
                    <a:lnTo>
                      <a:pt x="2" y="244"/>
                    </a:lnTo>
                    <a:lnTo>
                      <a:pt x="4" y="234"/>
                    </a:lnTo>
                    <a:lnTo>
                      <a:pt x="4" y="223"/>
                    </a:lnTo>
                    <a:lnTo>
                      <a:pt x="4" y="214"/>
                    </a:lnTo>
                    <a:lnTo>
                      <a:pt x="4" y="202"/>
                    </a:lnTo>
                    <a:lnTo>
                      <a:pt x="5" y="191"/>
                    </a:lnTo>
                    <a:lnTo>
                      <a:pt x="5" y="182"/>
                    </a:lnTo>
                    <a:lnTo>
                      <a:pt x="5" y="171"/>
                    </a:lnTo>
                    <a:lnTo>
                      <a:pt x="6" y="161"/>
                    </a:lnTo>
                    <a:lnTo>
                      <a:pt x="6" y="150"/>
                    </a:lnTo>
                    <a:lnTo>
                      <a:pt x="8" y="141"/>
                    </a:lnTo>
                    <a:lnTo>
                      <a:pt x="9" y="130"/>
                    </a:lnTo>
                    <a:lnTo>
                      <a:pt x="9" y="120"/>
                    </a:lnTo>
                    <a:lnTo>
                      <a:pt x="9" y="109"/>
                    </a:lnTo>
                    <a:lnTo>
                      <a:pt x="10" y="99"/>
                    </a:lnTo>
                    <a:lnTo>
                      <a:pt x="10" y="90"/>
                    </a:lnTo>
                    <a:lnTo>
                      <a:pt x="12" y="80"/>
                    </a:lnTo>
                    <a:lnTo>
                      <a:pt x="12" y="69"/>
                    </a:lnTo>
                    <a:lnTo>
                      <a:pt x="13" y="61"/>
                    </a:lnTo>
                    <a:lnTo>
                      <a:pt x="13" y="51"/>
                    </a:lnTo>
                    <a:lnTo>
                      <a:pt x="14" y="41"/>
                    </a:lnTo>
                    <a:lnTo>
                      <a:pt x="14" y="33"/>
                    </a:lnTo>
                    <a:lnTo>
                      <a:pt x="16" y="25"/>
                    </a:lnTo>
                    <a:lnTo>
                      <a:pt x="17" y="15"/>
                    </a:lnTo>
                    <a:lnTo>
                      <a:pt x="18" y="7"/>
                    </a:lnTo>
                    <a:lnTo>
                      <a:pt x="18" y="0"/>
                    </a:lnTo>
                    <a:lnTo>
                      <a:pt x="20" y="10"/>
                    </a:lnTo>
                    <a:lnTo>
                      <a:pt x="20" y="14"/>
                    </a:lnTo>
                    <a:lnTo>
                      <a:pt x="20" y="21"/>
                    </a:lnTo>
                    <a:lnTo>
                      <a:pt x="20" y="26"/>
                    </a:lnTo>
                    <a:lnTo>
                      <a:pt x="18" y="32"/>
                    </a:lnTo>
                    <a:lnTo>
                      <a:pt x="18" y="39"/>
                    </a:lnTo>
                    <a:lnTo>
                      <a:pt x="18" y="45"/>
                    </a:lnTo>
                    <a:lnTo>
                      <a:pt x="18" y="52"/>
                    </a:lnTo>
                    <a:lnTo>
                      <a:pt x="18" y="59"/>
                    </a:lnTo>
                    <a:lnTo>
                      <a:pt x="18" y="68"/>
                    </a:lnTo>
                    <a:lnTo>
                      <a:pt x="18" y="76"/>
                    </a:lnTo>
                    <a:lnTo>
                      <a:pt x="17" y="83"/>
                    </a:lnTo>
                    <a:lnTo>
                      <a:pt x="17" y="91"/>
                    </a:lnTo>
                    <a:lnTo>
                      <a:pt x="17" y="101"/>
                    </a:lnTo>
                    <a:lnTo>
                      <a:pt x="17" y="109"/>
                    </a:lnTo>
                    <a:lnTo>
                      <a:pt x="17" y="118"/>
                    </a:lnTo>
                    <a:lnTo>
                      <a:pt x="16" y="127"/>
                    </a:lnTo>
                    <a:lnTo>
                      <a:pt x="16" y="136"/>
                    </a:lnTo>
                    <a:lnTo>
                      <a:pt x="16" y="146"/>
                    </a:lnTo>
                    <a:lnTo>
                      <a:pt x="16" y="156"/>
                    </a:lnTo>
                    <a:lnTo>
                      <a:pt x="16" y="165"/>
                    </a:lnTo>
                    <a:lnTo>
                      <a:pt x="16" y="175"/>
                    </a:lnTo>
                    <a:lnTo>
                      <a:pt x="16" y="186"/>
                    </a:lnTo>
                    <a:lnTo>
                      <a:pt x="14" y="196"/>
                    </a:lnTo>
                    <a:lnTo>
                      <a:pt x="14" y="205"/>
                    </a:lnTo>
                    <a:lnTo>
                      <a:pt x="14" y="216"/>
                    </a:lnTo>
                    <a:lnTo>
                      <a:pt x="14" y="226"/>
                    </a:lnTo>
                    <a:lnTo>
                      <a:pt x="13" y="236"/>
                    </a:lnTo>
                    <a:lnTo>
                      <a:pt x="13" y="245"/>
                    </a:lnTo>
                    <a:lnTo>
                      <a:pt x="13" y="256"/>
                    </a:lnTo>
                    <a:lnTo>
                      <a:pt x="13" y="266"/>
                    </a:lnTo>
                    <a:lnTo>
                      <a:pt x="13" y="277"/>
                    </a:lnTo>
                    <a:lnTo>
                      <a:pt x="13" y="287"/>
                    </a:lnTo>
                    <a:lnTo>
                      <a:pt x="13" y="296"/>
                    </a:lnTo>
                    <a:lnTo>
                      <a:pt x="13" y="306"/>
                    </a:lnTo>
                    <a:lnTo>
                      <a:pt x="13" y="315"/>
                    </a:lnTo>
                    <a:lnTo>
                      <a:pt x="13" y="325"/>
                    </a:lnTo>
                    <a:lnTo>
                      <a:pt x="13" y="335"/>
                    </a:lnTo>
                    <a:lnTo>
                      <a:pt x="13" y="344"/>
                    </a:lnTo>
                    <a:lnTo>
                      <a:pt x="13" y="353"/>
                    </a:lnTo>
                    <a:lnTo>
                      <a:pt x="13" y="361"/>
                    </a:lnTo>
                    <a:lnTo>
                      <a:pt x="13" y="369"/>
                    </a:lnTo>
                    <a:lnTo>
                      <a:pt x="13" y="379"/>
                    </a:lnTo>
                    <a:lnTo>
                      <a:pt x="13" y="386"/>
                    </a:lnTo>
                    <a:lnTo>
                      <a:pt x="13" y="394"/>
                    </a:lnTo>
                    <a:lnTo>
                      <a:pt x="13" y="402"/>
                    </a:lnTo>
                    <a:lnTo>
                      <a:pt x="14" y="409"/>
                    </a:lnTo>
                    <a:lnTo>
                      <a:pt x="14" y="416"/>
                    </a:lnTo>
                    <a:lnTo>
                      <a:pt x="14" y="423"/>
                    </a:lnTo>
                    <a:lnTo>
                      <a:pt x="14" y="430"/>
                    </a:lnTo>
                    <a:lnTo>
                      <a:pt x="14" y="437"/>
                    </a:lnTo>
                    <a:lnTo>
                      <a:pt x="16" y="441"/>
                    </a:lnTo>
                    <a:lnTo>
                      <a:pt x="16" y="446"/>
                    </a:lnTo>
                    <a:lnTo>
                      <a:pt x="16" y="452"/>
                    </a:lnTo>
                    <a:lnTo>
                      <a:pt x="17" y="457"/>
                    </a:lnTo>
                    <a:lnTo>
                      <a:pt x="18" y="497"/>
                    </a:lnTo>
                    <a:lnTo>
                      <a:pt x="18" y="497"/>
                    </a:lnTo>
                    <a:lnTo>
                      <a:pt x="17" y="500"/>
                    </a:lnTo>
                    <a:lnTo>
                      <a:pt x="16" y="503"/>
                    </a:lnTo>
                    <a:lnTo>
                      <a:pt x="14" y="505"/>
                    </a:lnTo>
                    <a:lnTo>
                      <a:pt x="13" y="508"/>
                    </a:lnTo>
                    <a:lnTo>
                      <a:pt x="10" y="510"/>
                    </a:lnTo>
                    <a:lnTo>
                      <a:pt x="6" y="510"/>
                    </a:lnTo>
                    <a:lnTo>
                      <a:pt x="4" y="508"/>
                    </a:lnTo>
                    <a:lnTo>
                      <a:pt x="1" y="490"/>
                    </a:lnTo>
                    <a:lnTo>
                      <a:pt x="1" y="49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HN"/>
              </a:p>
            </p:txBody>
          </p:sp>
          <p:sp>
            <p:nvSpPr>
              <p:cNvPr id="73" name="Freeform 53"/>
              <p:cNvSpPr>
                <a:spLocks/>
              </p:cNvSpPr>
              <p:nvPr/>
            </p:nvSpPr>
            <p:spPr bwMode="auto">
              <a:xfrm>
                <a:off x="7124700" y="3097213"/>
                <a:ext cx="601663" cy="381000"/>
              </a:xfrm>
              <a:custGeom>
                <a:avLst/>
                <a:gdLst/>
                <a:ahLst/>
                <a:cxnLst>
                  <a:cxn ang="0">
                    <a:pos x="2" y="237"/>
                  </a:cxn>
                  <a:cxn ang="0">
                    <a:pos x="10" y="229"/>
                  </a:cxn>
                  <a:cxn ang="0">
                    <a:pos x="18" y="223"/>
                  </a:cxn>
                  <a:cxn ang="0">
                    <a:pos x="29" y="213"/>
                  </a:cxn>
                  <a:cxn ang="0">
                    <a:pos x="41" y="204"/>
                  </a:cxn>
                  <a:cxn ang="0">
                    <a:pos x="54" y="193"/>
                  </a:cxn>
                  <a:cxn ang="0">
                    <a:pos x="70" y="182"/>
                  </a:cxn>
                  <a:cxn ang="0">
                    <a:pos x="86" y="168"/>
                  </a:cxn>
                  <a:cxn ang="0">
                    <a:pos x="104" y="154"/>
                  </a:cxn>
                  <a:cxn ang="0">
                    <a:pos x="124" y="140"/>
                  </a:cxn>
                  <a:cxn ang="0">
                    <a:pos x="144" y="127"/>
                  </a:cxn>
                  <a:cxn ang="0">
                    <a:pos x="166" y="112"/>
                  </a:cxn>
                  <a:cxn ang="0">
                    <a:pos x="188" y="96"/>
                  </a:cxn>
                  <a:cxn ang="0">
                    <a:pos x="212" y="81"/>
                  </a:cxn>
                  <a:cxn ang="0">
                    <a:pos x="236" y="67"/>
                  </a:cxn>
                  <a:cxn ang="0">
                    <a:pos x="260" y="52"/>
                  </a:cxn>
                  <a:cxn ang="0">
                    <a:pos x="284" y="39"/>
                  </a:cxn>
                  <a:cxn ang="0">
                    <a:pos x="309" y="26"/>
                  </a:cxn>
                  <a:cxn ang="0">
                    <a:pos x="333" y="14"/>
                  </a:cxn>
                  <a:cxn ang="0">
                    <a:pos x="358" y="3"/>
                  </a:cxn>
                  <a:cxn ang="0">
                    <a:pos x="369" y="0"/>
                  </a:cxn>
                  <a:cxn ang="0">
                    <a:pos x="376" y="4"/>
                  </a:cxn>
                  <a:cxn ang="0">
                    <a:pos x="379" y="11"/>
                  </a:cxn>
                  <a:cxn ang="0">
                    <a:pos x="378" y="15"/>
                  </a:cxn>
                  <a:cxn ang="0">
                    <a:pos x="370" y="19"/>
                  </a:cxn>
                  <a:cxn ang="0">
                    <a:pos x="363" y="22"/>
                  </a:cxn>
                  <a:cxn ang="0">
                    <a:pos x="355" y="26"/>
                  </a:cxn>
                  <a:cxn ang="0">
                    <a:pos x="345" y="30"/>
                  </a:cxn>
                  <a:cxn ang="0">
                    <a:pos x="333" y="36"/>
                  </a:cxn>
                  <a:cxn ang="0">
                    <a:pos x="321" y="43"/>
                  </a:cxn>
                  <a:cxn ang="0">
                    <a:pos x="306" y="50"/>
                  </a:cxn>
                  <a:cxn ang="0">
                    <a:pos x="290" y="58"/>
                  </a:cxn>
                  <a:cxn ang="0">
                    <a:pos x="274" y="67"/>
                  </a:cxn>
                  <a:cxn ang="0">
                    <a:pos x="256" y="76"/>
                  </a:cxn>
                  <a:cxn ang="0">
                    <a:pos x="237" y="87"/>
                  </a:cxn>
                  <a:cxn ang="0">
                    <a:pos x="219" y="98"/>
                  </a:cxn>
                  <a:cxn ang="0">
                    <a:pos x="200" y="109"/>
                  </a:cxn>
                  <a:cxn ang="0">
                    <a:pos x="180" y="121"/>
                  </a:cxn>
                  <a:cxn ang="0">
                    <a:pos x="159" y="134"/>
                  </a:cxn>
                  <a:cxn ang="0">
                    <a:pos x="139" y="147"/>
                  </a:cxn>
                  <a:cxn ang="0">
                    <a:pos x="119" y="161"/>
                  </a:cxn>
                  <a:cxn ang="0">
                    <a:pos x="98" y="175"/>
                  </a:cxn>
                  <a:cxn ang="0">
                    <a:pos x="78" y="190"/>
                  </a:cxn>
                  <a:cxn ang="0">
                    <a:pos x="0" y="240"/>
                  </a:cxn>
                </a:cxnLst>
                <a:rect l="0" t="0" r="r" b="b"/>
                <a:pathLst>
                  <a:path w="379" h="240">
                    <a:moveTo>
                      <a:pt x="0" y="240"/>
                    </a:moveTo>
                    <a:lnTo>
                      <a:pt x="0" y="238"/>
                    </a:lnTo>
                    <a:lnTo>
                      <a:pt x="2" y="237"/>
                    </a:lnTo>
                    <a:lnTo>
                      <a:pt x="4" y="234"/>
                    </a:lnTo>
                    <a:lnTo>
                      <a:pt x="8" y="231"/>
                    </a:lnTo>
                    <a:lnTo>
                      <a:pt x="10" y="229"/>
                    </a:lnTo>
                    <a:lnTo>
                      <a:pt x="13" y="227"/>
                    </a:lnTo>
                    <a:lnTo>
                      <a:pt x="16" y="224"/>
                    </a:lnTo>
                    <a:lnTo>
                      <a:pt x="18" y="223"/>
                    </a:lnTo>
                    <a:lnTo>
                      <a:pt x="21" y="219"/>
                    </a:lnTo>
                    <a:lnTo>
                      <a:pt x="25" y="216"/>
                    </a:lnTo>
                    <a:lnTo>
                      <a:pt x="29" y="213"/>
                    </a:lnTo>
                    <a:lnTo>
                      <a:pt x="33" y="211"/>
                    </a:lnTo>
                    <a:lnTo>
                      <a:pt x="35" y="208"/>
                    </a:lnTo>
                    <a:lnTo>
                      <a:pt x="41" y="204"/>
                    </a:lnTo>
                    <a:lnTo>
                      <a:pt x="45" y="200"/>
                    </a:lnTo>
                    <a:lnTo>
                      <a:pt x="50" y="197"/>
                    </a:lnTo>
                    <a:lnTo>
                      <a:pt x="54" y="193"/>
                    </a:lnTo>
                    <a:lnTo>
                      <a:pt x="59" y="190"/>
                    </a:lnTo>
                    <a:lnTo>
                      <a:pt x="65" y="186"/>
                    </a:lnTo>
                    <a:lnTo>
                      <a:pt x="70" y="182"/>
                    </a:lnTo>
                    <a:lnTo>
                      <a:pt x="75" y="176"/>
                    </a:lnTo>
                    <a:lnTo>
                      <a:pt x="81" y="172"/>
                    </a:lnTo>
                    <a:lnTo>
                      <a:pt x="86" y="168"/>
                    </a:lnTo>
                    <a:lnTo>
                      <a:pt x="93" y="164"/>
                    </a:lnTo>
                    <a:lnTo>
                      <a:pt x="98" y="160"/>
                    </a:lnTo>
                    <a:lnTo>
                      <a:pt x="104" y="154"/>
                    </a:lnTo>
                    <a:lnTo>
                      <a:pt x="111" y="150"/>
                    </a:lnTo>
                    <a:lnTo>
                      <a:pt x="118" y="146"/>
                    </a:lnTo>
                    <a:lnTo>
                      <a:pt x="124" y="140"/>
                    </a:lnTo>
                    <a:lnTo>
                      <a:pt x="131" y="136"/>
                    </a:lnTo>
                    <a:lnTo>
                      <a:pt x="138" y="131"/>
                    </a:lnTo>
                    <a:lnTo>
                      <a:pt x="144" y="127"/>
                    </a:lnTo>
                    <a:lnTo>
                      <a:pt x="151" y="121"/>
                    </a:lnTo>
                    <a:lnTo>
                      <a:pt x="159" y="116"/>
                    </a:lnTo>
                    <a:lnTo>
                      <a:pt x="166" y="112"/>
                    </a:lnTo>
                    <a:lnTo>
                      <a:pt x="173" y="106"/>
                    </a:lnTo>
                    <a:lnTo>
                      <a:pt x="181" y="102"/>
                    </a:lnTo>
                    <a:lnTo>
                      <a:pt x="188" y="96"/>
                    </a:lnTo>
                    <a:lnTo>
                      <a:pt x="196" y="91"/>
                    </a:lnTo>
                    <a:lnTo>
                      <a:pt x="204" y="87"/>
                    </a:lnTo>
                    <a:lnTo>
                      <a:pt x="212" y="81"/>
                    </a:lnTo>
                    <a:lnTo>
                      <a:pt x="220" y="76"/>
                    </a:lnTo>
                    <a:lnTo>
                      <a:pt x="228" y="72"/>
                    </a:lnTo>
                    <a:lnTo>
                      <a:pt x="236" y="67"/>
                    </a:lnTo>
                    <a:lnTo>
                      <a:pt x="244" y="62"/>
                    </a:lnTo>
                    <a:lnTo>
                      <a:pt x="252" y="56"/>
                    </a:lnTo>
                    <a:lnTo>
                      <a:pt x="260" y="52"/>
                    </a:lnTo>
                    <a:lnTo>
                      <a:pt x="268" y="48"/>
                    </a:lnTo>
                    <a:lnTo>
                      <a:pt x="276" y="43"/>
                    </a:lnTo>
                    <a:lnTo>
                      <a:pt x="284" y="39"/>
                    </a:lnTo>
                    <a:lnTo>
                      <a:pt x="292" y="34"/>
                    </a:lnTo>
                    <a:lnTo>
                      <a:pt x="301" y="30"/>
                    </a:lnTo>
                    <a:lnTo>
                      <a:pt x="309" y="26"/>
                    </a:lnTo>
                    <a:lnTo>
                      <a:pt x="317" y="22"/>
                    </a:lnTo>
                    <a:lnTo>
                      <a:pt x="325" y="18"/>
                    </a:lnTo>
                    <a:lnTo>
                      <a:pt x="333" y="14"/>
                    </a:lnTo>
                    <a:lnTo>
                      <a:pt x="341" y="10"/>
                    </a:lnTo>
                    <a:lnTo>
                      <a:pt x="349" y="7"/>
                    </a:lnTo>
                    <a:lnTo>
                      <a:pt x="358" y="3"/>
                    </a:lnTo>
                    <a:lnTo>
                      <a:pt x="366" y="0"/>
                    </a:lnTo>
                    <a:lnTo>
                      <a:pt x="366" y="0"/>
                    </a:lnTo>
                    <a:lnTo>
                      <a:pt x="369" y="0"/>
                    </a:lnTo>
                    <a:lnTo>
                      <a:pt x="370" y="0"/>
                    </a:lnTo>
                    <a:lnTo>
                      <a:pt x="374" y="3"/>
                    </a:lnTo>
                    <a:lnTo>
                      <a:pt x="376" y="4"/>
                    </a:lnTo>
                    <a:lnTo>
                      <a:pt x="378" y="7"/>
                    </a:lnTo>
                    <a:lnTo>
                      <a:pt x="378" y="8"/>
                    </a:lnTo>
                    <a:lnTo>
                      <a:pt x="379" y="11"/>
                    </a:lnTo>
                    <a:lnTo>
                      <a:pt x="379" y="12"/>
                    </a:lnTo>
                    <a:lnTo>
                      <a:pt x="378" y="15"/>
                    </a:lnTo>
                    <a:lnTo>
                      <a:pt x="378" y="15"/>
                    </a:lnTo>
                    <a:lnTo>
                      <a:pt x="376" y="17"/>
                    </a:lnTo>
                    <a:lnTo>
                      <a:pt x="373" y="17"/>
                    </a:lnTo>
                    <a:lnTo>
                      <a:pt x="370" y="19"/>
                    </a:lnTo>
                    <a:lnTo>
                      <a:pt x="367" y="19"/>
                    </a:lnTo>
                    <a:lnTo>
                      <a:pt x="366" y="21"/>
                    </a:lnTo>
                    <a:lnTo>
                      <a:pt x="363" y="22"/>
                    </a:lnTo>
                    <a:lnTo>
                      <a:pt x="361" y="23"/>
                    </a:lnTo>
                    <a:lnTo>
                      <a:pt x="358" y="25"/>
                    </a:lnTo>
                    <a:lnTo>
                      <a:pt x="355" y="26"/>
                    </a:lnTo>
                    <a:lnTo>
                      <a:pt x="351" y="28"/>
                    </a:lnTo>
                    <a:lnTo>
                      <a:pt x="349" y="29"/>
                    </a:lnTo>
                    <a:lnTo>
                      <a:pt x="345" y="30"/>
                    </a:lnTo>
                    <a:lnTo>
                      <a:pt x="341" y="32"/>
                    </a:lnTo>
                    <a:lnTo>
                      <a:pt x="337" y="34"/>
                    </a:lnTo>
                    <a:lnTo>
                      <a:pt x="333" y="36"/>
                    </a:lnTo>
                    <a:lnTo>
                      <a:pt x="329" y="39"/>
                    </a:lnTo>
                    <a:lnTo>
                      <a:pt x="325" y="40"/>
                    </a:lnTo>
                    <a:lnTo>
                      <a:pt x="321" y="43"/>
                    </a:lnTo>
                    <a:lnTo>
                      <a:pt x="315" y="45"/>
                    </a:lnTo>
                    <a:lnTo>
                      <a:pt x="311" y="48"/>
                    </a:lnTo>
                    <a:lnTo>
                      <a:pt x="306" y="50"/>
                    </a:lnTo>
                    <a:lnTo>
                      <a:pt x="301" y="52"/>
                    </a:lnTo>
                    <a:lnTo>
                      <a:pt x="296" y="55"/>
                    </a:lnTo>
                    <a:lnTo>
                      <a:pt x="290" y="58"/>
                    </a:lnTo>
                    <a:lnTo>
                      <a:pt x="285" y="61"/>
                    </a:lnTo>
                    <a:lnTo>
                      <a:pt x="280" y="65"/>
                    </a:lnTo>
                    <a:lnTo>
                      <a:pt x="274" y="67"/>
                    </a:lnTo>
                    <a:lnTo>
                      <a:pt x="268" y="70"/>
                    </a:lnTo>
                    <a:lnTo>
                      <a:pt x="262" y="73"/>
                    </a:lnTo>
                    <a:lnTo>
                      <a:pt x="256" y="76"/>
                    </a:lnTo>
                    <a:lnTo>
                      <a:pt x="250" y="80"/>
                    </a:lnTo>
                    <a:lnTo>
                      <a:pt x="244" y="83"/>
                    </a:lnTo>
                    <a:lnTo>
                      <a:pt x="237" y="87"/>
                    </a:lnTo>
                    <a:lnTo>
                      <a:pt x="232" y="90"/>
                    </a:lnTo>
                    <a:lnTo>
                      <a:pt x="225" y="94"/>
                    </a:lnTo>
                    <a:lnTo>
                      <a:pt x="219" y="98"/>
                    </a:lnTo>
                    <a:lnTo>
                      <a:pt x="212" y="102"/>
                    </a:lnTo>
                    <a:lnTo>
                      <a:pt x="207" y="105"/>
                    </a:lnTo>
                    <a:lnTo>
                      <a:pt x="200" y="109"/>
                    </a:lnTo>
                    <a:lnTo>
                      <a:pt x="193" y="113"/>
                    </a:lnTo>
                    <a:lnTo>
                      <a:pt x="187" y="117"/>
                    </a:lnTo>
                    <a:lnTo>
                      <a:pt x="180" y="121"/>
                    </a:lnTo>
                    <a:lnTo>
                      <a:pt x="173" y="125"/>
                    </a:lnTo>
                    <a:lnTo>
                      <a:pt x="166" y="129"/>
                    </a:lnTo>
                    <a:lnTo>
                      <a:pt x="159" y="134"/>
                    </a:lnTo>
                    <a:lnTo>
                      <a:pt x="152" y="138"/>
                    </a:lnTo>
                    <a:lnTo>
                      <a:pt x="146" y="143"/>
                    </a:lnTo>
                    <a:lnTo>
                      <a:pt x="139" y="147"/>
                    </a:lnTo>
                    <a:lnTo>
                      <a:pt x="132" y="151"/>
                    </a:lnTo>
                    <a:lnTo>
                      <a:pt x="126" y="156"/>
                    </a:lnTo>
                    <a:lnTo>
                      <a:pt x="119" y="161"/>
                    </a:lnTo>
                    <a:lnTo>
                      <a:pt x="111" y="165"/>
                    </a:lnTo>
                    <a:lnTo>
                      <a:pt x="104" y="171"/>
                    </a:lnTo>
                    <a:lnTo>
                      <a:pt x="98" y="175"/>
                    </a:lnTo>
                    <a:lnTo>
                      <a:pt x="91" y="179"/>
                    </a:lnTo>
                    <a:lnTo>
                      <a:pt x="85" y="185"/>
                    </a:lnTo>
                    <a:lnTo>
                      <a:pt x="78" y="190"/>
                    </a:lnTo>
                    <a:lnTo>
                      <a:pt x="70" y="194"/>
                    </a:lnTo>
                    <a:lnTo>
                      <a:pt x="65" y="200"/>
                    </a:lnTo>
                    <a:lnTo>
                      <a:pt x="0" y="240"/>
                    </a:lnTo>
                    <a:lnTo>
                      <a:pt x="0" y="24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HN"/>
              </a:p>
            </p:txBody>
          </p:sp>
          <p:sp>
            <p:nvSpPr>
              <p:cNvPr id="74" name="Freeform 54"/>
              <p:cNvSpPr>
                <a:spLocks/>
              </p:cNvSpPr>
              <p:nvPr/>
            </p:nvSpPr>
            <p:spPr bwMode="auto">
              <a:xfrm>
                <a:off x="7183438" y="2492375"/>
                <a:ext cx="549275" cy="425450"/>
              </a:xfrm>
              <a:custGeom>
                <a:avLst/>
                <a:gdLst/>
                <a:ahLst/>
                <a:cxnLst>
                  <a:cxn ang="0">
                    <a:pos x="12" y="4"/>
                  </a:cxn>
                  <a:cxn ang="0">
                    <a:pos x="24" y="13"/>
                  </a:cxn>
                  <a:cxn ang="0">
                    <a:pos x="32" y="22"/>
                  </a:cxn>
                  <a:cxn ang="0">
                    <a:pos x="41" y="30"/>
                  </a:cxn>
                  <a:cxn ang="0">
                    <a:pos x="52" y="38"/>
                  </a:cxn>
                  <a:cxn ang="0">
                    <a:pos x="65" y="50"/>
                  </a:cxn>
                  <a:cxn ang="0">
                    <a:pos x="78" y="61"/>
                  </a:cxn>
                  <a:cxn ang="0">
                    <a:pos x="93" y="74"/>
                  </a:cxn>
                  <a:cxn ang="0">
                    <a:pos x="101" y="79"/>
                  </a:cxn>
                  <a:cxn ang="0">
                    <a:pos x="110" y="88"/>
                  </a:cxn>
                  <a:cxn ang="0">
                    <a:pos x="122" y="97"/>
                  </a:cxn>
                  <a:cxn ang="0">
                    <a:pos x="132" y="107"/>
                  </a:cxn>
                  <a:cxn ang="0">
                    <a:pos x="144" y="117"/>
                  </a:cxn>
                  <a:cxn ang="0">
                    <a:pos x="156" y="126"/>
                  </a:cxn>
                  <a:cxn ang="0">
                    <a:pos x="168" y="136"/>
                  </a:cxn>
                  <a:cxn ang="0">
                    <a:pos x="180" y="145"/>
                  </a:cxn>
                  <a:cxn ang="0">
                    <a:pos x="192" y="155"/>
                  </a:cxn>
                  <a:cxn ang="0">
                    <a:pos x="205" y="165"/>
                  </a:cxn>
                  <a:cxn ang="0">
                    <a:pos x="217" y="174"/>
                  </a:cxn>
                  <a:cxn ang="0">
                    <a:pos x="229" y="185"/>
                  </a:cxn>
                  <a:cxn ang="0">
                    <a:pos x="241" y="194"/>
                  </a:cxn>
                  <a:cxn ang="0">
                    <a:pos x="253" y="203"/>
                  </a:cxn>
                  <a:cxn ang="0">
                    <a:pos x="265" y="212"/>
                  </a:cxn>
                  <a:cxn ang="0">
                    <a:pos x="277" y="220"/>
                  </a:cxn>
                  <a:cxn ang="0">
                    <a:pos x="288" y="230"/>
                  </a:cxn>
                  <a:cxn ang="0">
                    <a:pos x="300" y="236"/>
                  </a:cxn>
                  <a:cxn ang="0">
                    <a:pos x="310" y="243"/>
                  </a:cxn>
                  <a:cxn ang="0">
                    <a:pos x="321" y="252"/>
                  </a:cxn>
                  <a:cxn ang="0">
                    <a:pos x="330" y="257"/>
                  </a:cxn>
                  <a:cxn ang="0">
                    <a:pos x="339" y="264"/>
                  </a:cxn>
                  <a:cxn ang="0">
                    <a:pos x="345" y="268"/>
                  </a:cxn>
                  <a:cxn ang="0">
                    <a:pos x="337" y="263"/>
                  </a:cxn>
                  <a:cxn ang="0">
                    <a:pos x="329" y="258"/>
                  </a:cxn>
                  <a:cxn ang="0">
                    <a:pos x="321" y="254"/>
                  </a:cxn>
                  <a:cxn ang="0">
                    <a:pos x="309" y="249"/>
                  </a:cxn>
                  <a:cxn ang="0">
                    <a:pos x="296" y="241"/>
                  </a:cxn>
                  <a:cxn ang="0">
                    <a:pos x="282" y="232"/>
                  </a:cxn>
                  <a:cxn ang="0">
                    <a:pos x="267" y="223"/>
                  </a:cxn>
                  <a:cxn ang="0">
                    <a:pos x="249" y="213"/>
                  </a:cxn>
                  <a:cxn ang="0">
                    <a:pos x="232" y="202"/>
                  </a:cxn>
                  <a:cxn ang="0">
                    <a:pos x="213" y="190"/>
                  </a:cxn>
                  <a:cxn ang="0">
                    <a:pos x="194" y="176"/>
                  </a:cxn>
                  <a:cxn ang="0">
                    <a:pos x="174" y="162"/>
                  </a:cxn>
                  <a:cxn ang="0">
                    <a:pos x="154" y="148"/>
                  </a:cxn>
                  <a:cxn ang="0">
                    <a:pos x="132" y="132"/>
                  </a:cxn>
                  <a:cxn ang="0">
                    <a:pos x="111" y="115"/>
                  </a:cxn>
                  <a:cxn ang="0">
                    <a:pos x="90" y="97"/>
                  </a:cxn>
                  <a:cxn ang="0">
                    <a:pos x="70" y="79"/>
                  </a:cxn>
                  <a:cxn ang="0">
                    <a:pos x="49" y="60"/>
                  </a:cxn>
                  <a:cxn ang="0">
                    <a:pos x="29" y="41"/>
                  </a:cxn>
                  <a:cxn ang="0">
                    <a:pos x="16" y="27"/>
                  </a:cxn>
                  <a:cxn ang="0">
                    <a:pos x="8" y="19"/>
                  </a:cxn>
                  <a:cxn ang="0">
                    <a:pos x="0" y="8"/>
                  </a:cxn>
                  <a:cxn ang="0">
                    <a:pos x="0" y="0"/>
                  </a:cxn>
                </a:cxnLst>
                <a:rect l="0" t="0" r="r" b="b"/>
                <a:pathLst>
                  <a:path w="346" h="268">
                    <a:moveTo>
                      <a:pt x="9" y="1"/>
                    </a:moveTo>
                    <a:lnTo>
                      <a:pt x="10" y="2"/>
                    </a:lnTo>
                    <a:lnTo>
                      <a:pt x="12" y="4"/>
                    </a:lnTo>
                    <a:lnTo>
                      <a:pt x="16" y="6"/>
                    </a:lnTo>
                    <a:lnTo>
                      <a:pt x="18" y="9"/>
                    </a:lnTo>
                    <a:lnTo>
                      <a:pt x="24" y="13"/>
                    </a:lnTo>
                    <a:lnTo>
                      <a:pt x="26" y="16"/>
                    </a:lnTo>
                    <a:lnTo>
                      <a:pt x="29" y="19"/>
                    </a:lnTo>
                    <a:lnTo>
                      <a:pt x="32" y="22"/>
                    </a:lnTo>
                    <a:lnTo>
                      <a:pt x="34" y="24"/>
                    </a:lnTo>
                    <a:lnTo>
                      <a:pt x="37" y="26"/>
                    </a:lnTo>
                    <a:lnTo>
                      <a:pt x="41" y="30"/>
                    </a:lnTo>
                    <a:lnTo>
                      <a:pt x="45" y="33"/>
                    </a:lnTo>
                    <a:lnTo>
                      <a:pt x="49" y="35"/>
                    </a:lnTo>
                    <a:lnTo>
                      <a:pt x="52" y="38"/>
                    </a:lnTo>
                    <a:lnTo>
                      <a:pt x="56" y="42"/>
                    </a:lnTo>
                    <a:lnTo>
                      <a:pt x="61" y="45"/>
                    </a:lnTo>
                    <a:lnTo>
                      <a:pt x="65" y="50"/>
                    </a:lnTo>
                    <a:lnTo>
                      <a:pt x="69" y="53"/>
                    </a:lnTo>
                    <a:lnTo>
                      <a:pt x="73" y="57"/>
                    </a:lnTo>
                    <a:lnTo>
                      <a:pt x="78" y="61"/>
                    </a:lnTo>
                    <a:lnTo>
                      <a:pt x="83" y="66"/>
                    </a:lnTo>
                    <a:lnTo>
                      <a:pt x="87" y="70"/>
                    </a:lnTo>
                    <a:lnTo>
                      <a:pt x="93" y="74"/>
                    </a:lnTo>
                    <a:lnTo>
                      <a:pt x="95" y="75"/>
                    </a:lnTo>
                    <a:lnTo>
                      <a:pt x="98" y="78"/>
                    </a:lnTo>
                    <a:lnTo>
                      <a:pt x="101" y="79"/>
                    </a:lnTo>
                    <a:lnTo>
                      <a:pt x="103" y="82"/>
                    </a:lnTo>
                    <a:lnTo>
                      <a:pt x="106" y="85"/>
                    </a:lnTo>
                    <a:lnTo>
                      <a:pt x="110" y="88"/>
                    </a:lnTo>
                    <a:lnTo>
                      <a:pt x="114" y="90"/>
                    </a:lnTo>
                    <a:lnTo>
                      <a:pt x="118" y="95"/>
                    </a:lnTo>
                    <a:lnTo>
                      <a:pt x="122" y="97"/>
                    </a:lnTo>
                    <a:lnTo>
                      <a:pt x="125" y="100"/>
                    </a:lnTo>
                    <a:lnTo>
                      <a:pt x="129" y="103"/>
                    </a:lnTo>
                    <a:lnTo>
                      <a:pt x="132" y="107"/>
                    </a:lnTo>
                    <a:lnTo>
                      <a:pt x="136" y="110"/>
                    </a:lnTo>
                    <a:lnTo>
                      <a:pt x="140" y="112"/>
                    </a:lnTo>
                    <a:lnTo>
                      <a:pt x="144" y="117"/>
                    </a:lnTo>
                    <a:lnTo>
                      <a:pt x="148" y="119"/>
                    </a:lnTo>
                    <a:lnTo>
                      <a:pt x="152" y="122"/>
                    </a:lnTo>
                    <a:lnTo>
                      <a:pt x="156" y="126"/>
                    </a:lnTo>
                    <a:lnTo>
                      <a:pt x="160" y="129"/>
                    </a:lnTo>
                    <a:lnTo>
                      <a:pt x="164" y="133"/>
                    </a:lnTo>
                    <a:lnTo>
                      <a:pt x="168" y="136"/>
                    </a:lnTo>
                    <a:lnTo>
                      <a:pt x="172" y="139"/>
                    </a:lnTo>
                    <a:lnTo>
                      <a:pt x="176" y="141"/>
                    </a:lnTo>
                    <a:lnTo>
                      <a:pt x="180" y="145"/>
                    </a:lnTo>
                    <a:lnTo>
                      <a:pt x="184" y="148"/>
                    </a:lnTo>
                    <a:lnTo>
                      <a:pt x="188" y="152"/>
                    </a:lnTo>
                    <a:lnTo>
                      <a:pt x="192" y="155"/>
                    </a:lnTo>
                    <a:lnTo>
                      <a:pt x="196" y="159"/>
                    </a:lnTo>
                    <a:lnTo>
                      <a:pt x="200" y="162"/>
                    </a:lnTo>
                    <a:lnTo>
                      <a:pt x="205" y="165"/>
                    </a:lnTo>
                    <a:lnTo>
                      <a:pt x="209" y="169"/>
                    </a:lnTo>
                    <a:lnTo>
                      <a:pt x="213" y="172"/>
                    </a:lnTo>
                    <a:lnTo>
                      <a:pt x="217" y="174"/>
                    </a:lnTo>
                    <a:lnTo>
                      <a:pt x="221" y="179"/>
                    </a:lnTo>
                    <a:lnTo>
                      <a:pt x="225" y="181"/>
                    </a:lnTo>
                    <a:lnTo>
                      <a:pt x="229" y="185"/>
                    </a:lnTo>
                    <a:lnTo>
                      <a:pt x="233" y="188"/>
                    </a:lnTo>
                    <a:lnTo>
                      <a:pt x="237" y="191"/>
                    </a:lnTo>
                    <a:lnTo>
                      <a:pt x="241" y="194"/>
                    </a:lnTo>
                    <a:lnTo>
                      <a:pt x="245" y="196"/>
                    </a:lnTo>
                    <a:lnTo>
                      <a:pt x="249" y="199"/>
                    </a:lnTo>
                    <a:lnTo>
                      <a:pt x="253" y="203"/>
                    </a:lnTo>
                    <a:lnTo>
                      <a:pt x="257" y="206"/>
                    </a:lnTo>
                    <a:lnTo>
                      <a:pt x="261" y="209"/>
                    </a:lnTo>
                    <a:lnTo>
                      <a:pt x="265" y="212"/>
                    </a:lnTo>
                    <a:lnTo>
                      <a:pt x="269" y="214"/>
                    </a:lnTo>
                    <a:lnTo>
                      <a:pt x="273" y="217"/>
                    </a:lnTo>
                    <a:lnTo>
                      <a:pt x="277" y="220"/>
                    </a:lnTo>
                    <a:lnTo>
                      <a:pt x="281" y="223"/>
                    </a:lnTo>
                    <a:lnTo>
                      <a:pt x="285" y="227"/>
                    </a:lnTo>
                    <a:lnTo>
                      <a:pt x="288" y="230"/>
                    </a:lnTo>
                    <a:lnTo>
                      <a:pt x="292" y="232"/>
                    </a:lnTo>
                    <a:lnTo>
                      <a:pt x="296" y="234"/>
                    </a:lnTo>
                    <a:lnTo>
                      <a:pt x="300" y="236"/>
                    </a:lnTo>
                    <a:lnTo>
                      <a:pt x="302" y="239"/>
                    </a:lnTo>
                    <a:lnTo>
                      <a:pt x="306" y="242"/>
                    </a:lnTo>
                    <a:lnTo>
                      <a:pt x="310" y="243"/>
                    </a:lnTo>
                    <a:lnTo>
                      <a:pt x="313" y="246"/>
                    </a:lnTo>
                    <a:lnTo>
                      <a:pt x="317" y="249"/>
                    </a:lnTo>
                    <a:lnTo>
                      <a:pt x="321" y="252"/>
                    </a:lnTo>
                    <a:lnTo>
                      <a:pt x="324" y="253"/>
                    </a:lnTo>
                    <a:lnTo>
                      <a:pt x="326" y="256"/>
                    </a:lnTo>
                    <a:lnTo>
                      <a:pt x="330" y="257"/>
                    </a:lnTo>
                    <a:lnTo>
                      <a:pt x="333" y="260"/>
                    </a:lnTo>
                    <a:lnTo>
                      <a:pt x="336" y="261"/>
                    </a:lnTo>
                    <a:lnTo>
                      <a:pt x="339" y="264"/>
                    </a:lnTo>
                    <a:lnTo>
                      <a:pt x="342" y="265"/>
                    </a:lnTo>
                    <a:lnTo>
                      <a:pt x="346" y="268"/>
                    </a:lnTo>
                    <a:lnTo>
                      <a:pt x="345" y="268"/>
                    </a:lnTo>
                    <a:lnTo>
                      <a:pt x="343" y="267"/>
                    </a:lnTo>
                    <a:lnTo>
                      <a:pt x="341" y="265"/>
                    </a:lnTo>
                    <a:lnTo>
                      <a:pt x="337" y="263"/>
                    </a:lnTo>
                    <a:lnTo>
                      <a:pt x="334" y="261"/>
                    </a:lnTo>
                    <a:lnTo>
                      <a:pt x="332" y="260"/>
                    </a:lnTo>
                    <a:lnTo>
                      <a:pt x="329" y="258"/>
                    </a:lnTo>
                    <a:lnTo>
                      <a:pt x="326" y="257"/>
                    </a:lnTo>
                    <a:lnTo>
                      <a:pt x="324" y="256"/>
                    </a:lnTo>
                    <a:lnTo>
                      <a:pt x="321" y="254"/>
                    </a:lnTo>
                    <a:lnTo>
                      <a:pt x="317" y="253"/>
                    </a:lnTo>
                    <a:lnTo>
                      <a:pt x="313" y="250"/>
                    </a:lnTo>
                    <a:lnTo>
                      <a:pt x="309" y="249"/>
                    </a:lnTo>
                    <a:lnTo>
                      <a:pt x="305" y="246"/>
                    </a:lnTo>
                    <a:lnTo>
                      <a:pt x="301" y="243"/>
                    </a:lnTo>
                    <a:lnTo>
                      <a:pt x="296" y="241"/>
                    </a:lnTo>
                    <a:lnTo>
                      <a:pt x="292" y="238"/>
                    </a:lnTo>
                    <a:lnTo>
                      <a:pt x="286" y="235"/>
                    </a:lnTo>
                    <a:lnTo>
                      <a:pt x="282" y="232"/>
                    </a:lnTo>
                    <a:lnTo>
                      <a:pt x="277" y="230"/>
                    </a:lnTo>
                    <a:lnTo>
                      <a:pt x="272" y="227"/>
                    </a:lnTo>
                    <a:lnTo>
                      <a:pt x="267" y="223"/>
                    </a:lnTo>
                    <a:lnTo>
                      <a:pt x="261" y="220"/>
                    </a:lnTo>
                    <a:lnTo>
                      <a:pt x="256" y="217"/>
                    </a:lnTo>
                    <a:lnTo>
                      <a:pt x="249" y="213"/>
                    </a:lnTo>
                    <a:lnTo>
                      <a:pt x="244" y="210"/>
                    </a:lnTo>
                    <a:lnTo>
                      <a:pt x="239" y="206"/>
                    </a:lnTo>
                    <a:lnTo>
                      <a:pt x="232" y="202"/>
                    </a:lnTo>
                    <a:lnTo>
                      <a:pt x="227" y="198"/>
                    </a:lnTo>
                    <a:lnTo>
                      <a:pt x="220" y="194"/>
                    </a:lnTo>
                    <a:lnTo>
                      <a:pt x="213" y="190"/>
                    </a:lnTo>
                    <a:lnTo>
                      <a:pt x="207" y="185"/>
                    </a:lnTo>
                    <a:lnTo>
                      <a:pt x="200" y="181"/>
                    </a:lnTo>
                    <a:lnTo>
                      <a:pt x="194" y="176"/>
                    </a:lnTo>
                    <a:lnTo>
                      <a:pt x="187" y="172"/>
                    </a:lnTo>
                    <a:lnTo>
                      <a:pt x="180" y="168"/>
                    </a:lnTo>
                    <a:lnTo>
                      <a:pt x="174" y="162"/>
                    </a:lnTo>
                    <a:lnTo>
                      <a:pt x="167" y="158"/>
                    </a:lnTo>
                    <a:lnTo>
                      <a:pt x="160" y="152"/>
                    </a:lnTo>
                    <a:lnTo>
                      <a:pt x="154" y="148"/>
                    </a:lnTo>
                    <a:lnTo>
                      <a:pt x="146" y="143"/>
                    </a:lnTo>
                    <a:lnTo>
                      <a:pt x="139" y="137"/>
                    </a:lnTo>
                    <a:lnTo>
                      <a:pt x="132" y="132"/>
                    </a:lnTo>
                    <a:lnTo>
                      <a:pt x="126" y="128"/>
                    </a:lnTo>
                    <a:lnTo>
                      <a:pt x="118" y="121"/>
                    </a:lnTo>
                    <a:lnTo>
                      <a:pt x="111" y="115"/>
                    </a:lnTo>
                    <a:lnTo>
                      <a:pt x="105" y="110"/>
                    </a:lnTo>
                    <a:lnTo>
                      <a:pt x="98" y="104"/>
                    </a:lnTo>
                    <a:lnTo>
                      <a:pt x="90" y="97"/>
                    </a:lnTo>
                    <a:lnTo>
                      <a:pt x="83" y="92"/>
                    </a:lnTo>
                    <a:lnTo>
                      <a:pt x="77" y="85"/>
                    </a:lnTo>
                    <a:lnTo>
                      <a:pt x="70" y="79"/>
                    </a:lnTo>
                    <a:lnTo>
                      <a:pt x="63" y="74"/>
                    </a:lnTo>
                    <a:lnTo>
                      <a:pt x="56" y="67"/>
                    </a:lnTo>
                    <a:lnTo>
                      <a:pt x="49" y="60"/>
                    </a:lnTo>
                    <a:lnTo>
                      <a:pt x="42" y="55"/>
                    </a:lnTo>
                    <a:lnTo>
                      <a:pt x="36" y="48"/>
                    </a:lnTo>
                    <a:lnTo>
                      <a:pt x="29" y="41"/>
                    </a:lnTo>
                    <a:lnTo>
                      <a:pt x="22" y="34"/>
                    </a:lnTo>
                    <a:lnTo>
                      <a:pt x="17" y="28"/>
                    </a:lnTo>
                    <a:lnTo>
                      <a:pt x="16" y="27"/>
                    </a:lnTo>
                    <a:lnTo>
                      <a:pt x="13" y="26"/>
                    </a:lnTo>
                    <a:lnTo>
                      <a:pt x="10" y="23"/>
                    </a:lnTo>
                    <a:lnTo>
                      <a:pt x="8" y="19"/>
                    </a:lnTo>
                    <a:lnTo>
                      <a:pt x="4" y="15"/>
                    </a:lnTo>
                    <a:lnTo>
                      <a:pt x="1" y="11"/>
                    </a:lnTo>
                    <a:lnTo>
                      <a:pt x="0" y="8"/>
                    </a:lnTo>
                    <a:lnTo>
                      <a:pt x="0" y="5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9" y="1"/>
                    </a:lnTo>
                    <a:lnTo>
                      <a:pt x="9" y="1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HN"/>
              </a:p>
            </p:txBody>
          </p:sp>
          <p:sp>
            <p:nvSpPr>
              <p:cNvPr id="75" name="Freeform 55"/>
              <p:cNvSpPr>
                <a:spLocks/>
              </p:cNvSpPr>
              <p:nvPr/>
            </p:nvSpPr>
            <p:spPr bwMode="auto">
              <a:xfrm>
                <a:off x="8061325" y="3392488"/>
                <a:ext cx="346075" cy="450850"/>
              </a:xfrm>
              <a:custGeom>
                <a:avLst/>
                <a:gdLst/>
                <a:ahLst/>
                <a:cxnLst>
                  <a:cxn ang="0">
                    <a:pos x="3" y="1"/>
                  </a:cxn>
                  <a:cxn ang="0">
                    <a:pos x="12" y="10"/>
                  </a:cxn>
                  <a:cxn ang="0">
                    <a:pos x="21" y="19"/>
                  </a:cxn>
                  <a:cxn ang="0">
                    <a:pos x="32" y="30"/>
                  </a:cxn>
                  <a:cxn ang="0">
                    <a:pos x="45" y="43"/>
                  </a:cxn>
                  <a:cxn ang="0">
                    <a:pos x="59" y="56"/>
                  </a:cxn>
                  <a:cxn ang="0">
                    <a:pos x="68" y="67"/>
                  </a:cxn>
                  <a:cxn ang="0">
                    <a:pos x="76" y="76"/>
                  </a:cxn>
                  <a:cxn ang="0">
                    <a:pos x="84" y="84"/>
                  </a:cxn>
                  <a:cxn ang="0">
                    <a:pos x="93" y="94"/>
                  </a:cxn>
                  <a:cxn ang="0">
                    <a:pos x="101" y="102"/>
                  </a:cxn>
                  <a:cxn ang="0">
                    <a:pos x="109" y="111"/>
                  </a:cxn>
                  <a:cxn ang="0">
                    <a:pos x="118" y="123"/>
                  </a:cxn>
                  <a:cxn ang="0">
                    <a:pos x="128" y="134"/>
                  </a:cxn>
                  <a:cxn ang="0">
                    <a:pos x="138" y="146"/>
                  </a:cxn>
                  <a:cxn ang="0">
                    <a:pos x="147" y="158"/>
                  </a:cxn>
                  <a:cxn ang="0">
                    <a:pos x="158" y="171"/>
                  </a:cxn>
                  <a:cxn ang="0">
                    <a:pos x="167" y="184"/>
                  </a:cxn>
                  <a:cxn ang="0">
                    <a:pos x="177" y="198"/>
                  </a:cxn>
                  <a:cxn ang="0">
                    <a:pos x="186" y="211"/>
                  </a:cxn>
                  <a:cxn ang="0">
                    <a:pos x="197" y="224"/>
                  </a:cxn>
                  <a:cxn ang="0">
                    <a:pos x="204" y="238"/>
                  </a:cxn>
                  <a:cxn ang="0">
                    <a:pos x="212" y="251"/>
                  </a:cxn>
                  <a:cxn ang="0">
                    <a:pos x="218" y="262"/>
                  </a:cxn>
                  <a:cxn ang="0">
                    <a:pos x="215" y="270"/>
                  </a:cxn>
                  <a:cxn ang="0">
                    <a:pos x="211" y="280"/>
                  </a:cxn>
                  <a:cxn ang="0">
                    <a:pos x="202" y="281"/>
                  </a:cxn>
                  <a:cxn ang="0">
                    <a:pos x="197" y="274"/>
                  </a:cxn>
                  <a:cxn ang="0">
                    <a:pos x="189" y="262"/>
                  </a:cxn>
                  <a:cxn ang="0">
                    <a:pos x="183" y="253"/>
                  </a:cxn>
                  <a:cxn ang="0">
                    <a:pos x="178" y="245"/>
                  </a:cxn>
                  <a:cxn ang="0">
                    <a:pos x="171" y="235"/>
                  </a:cxn>
                  <a:cxn ang="0">
                    <a:pos x="166" y="226"/>
                  </a:cxn>
                  <a:cxn ang="0">
                    <a:pos x="158" y="215"/>
                  </a:cxn>
                  <a:cxn ang="0">
                    <a:pos x="151" y="204"/>
                  </a:cxn>
                  <a:cxn ang="0">
                    <a:pos x="145" y="191"/>
                  </a:cxn>
                  <a:cxn ang="0">
                    <a:pos x="137" y="180"/>
                  </a:cxn>
                  <a:cxn ang="0">
                    <a:pos x="128" y="168"/>
                  </a:cxn>
                  <a:cxn ang="0">
                    <a:pos x="121" y="156"/>
                  </a:cxn>
                  <a:cxn ang="0">
                    <a:pos x="113" y="143"/>
                  </a:cxn>
                  <a:cxn ang="0">
                    <a:pos x="105" y="132"/>
                  </a:cxn>
                  <a:cxn ang="0">
                    <a:pos x="97" y="120"/>
                  </a:cxn>
                  <a:cxn ang="0">
                    <a:pos x="88" y="109"/>
                  </a:cxn>
                  <a:cxn ang="0">
                    <a:pos x="80" y="98"/>
                  </a:cxn>
                  <a:cxn ang="0">
                    <a:pos x="72" y="88"/>
                  </a:cxn>
                  <a:cxn ang="0">
                    <a:pos x="65" y="78"/>
                  </a:cxn>
                  <a:cxn ang="0">
                    <a:pos x="57" y="70"/>
                  </a:cxn>
                  <a:cxn ang="0">
                    <a:pos x="48" y="59"/>
                  </a:cxn>
                  <a:cxn ang="0">
                    <a:pos x="37" y="45"/>
                  </a:cxn>
                  <a:cxn ang="0">
                    <a:pos x="28" y="33"/>
                  </a:cxn>
                  <a:cxn ang="0">
                    <a:pos x="20" y="25"/>
                  </a:cxn>
                  <a:cxn ang="0">
                    <a:pos x="13" y="16"/>
                  </a:cxn>
                  <a:cxn ang="0">
                    <a:pos x="7" y="7"/>
                  </a:cxn>
                  <a:cxn ang="0">
                    <a:pos x="1" y="0"/>
                  </a:cxn>
                </a:cxnLst>
                <a:rect l="0" t="0" r="r" b="b"/>
                <a:pathLst>
                  <a:path w="218" h="284">
                    <a:moveTo>
                      <a:pt x="0" y="0"/>
                    </a:moveTo>
                    <a:lnTo>
                      <a:pt x="1" y="0"/>
                    </a:lnTo>
                    <a:lnTo>
                      <a:pt x="3" y="1"/>
                    </a:lnTo>
                    <a:lnTo>
                      <a:pt x="5" y="4"/>
                    </a:lnTo>
                    <a:lnTo>
                      <a:pt x="11" y="8"/>
                    </a:lnTo>
                    <a:lnTo>
                      <a:pt x="12" y="10"/>
                    </a:lnTo>
                    <a:lnTo>
                      <a:pt x="15" y="12"/>
                    </a:lnTo>
                    <a:lnTo>
                      <a:pt x="17" y="16"/>
                    </a:lnTo>
                    <a:lnTo>
                      <a:pt x="21" y="19"/>
                    </a:lnTo>
                    <a:lnTo>
                      <a:pt x="24" y="22"/>
                    </a:lnTo>
                    <a:lnTo>
                      <a:pt x="28" y="26"/>
                    </a:lnTo>
                    <a:lnTo>
                      <a:pt x="32" y="30"/>
                    </a:lnTo>
                    <a:lnTo>
                      <a:pt x="37" y="34"/>
                    </a:lnTo>
                    <a:lnTo>
                      <a:pt x="41" y="38"/>
                    </a:lnTo>
                    <a:lnTo>
                      <a:pt x="45" y="43"/>
                    </a:lnTo>
                    <a:lnTo>
                      <a:pt x="49" y="47"/>
                    </a:lnTo>
                    <a:lnTo>
                      <a:pt x="55" y="52"/>
                    </a:lnTo>
                    <a:lnTo>
                      <a:pt x="59" y="56"/>
                    </a:lnTo>
                    <a:lnTo>
                      <a:pt x="64" y="62"/>
                    </a:lnTo>
                    <a:lnTo>
                      <a:pt x="65" y="65"/>
                    </a:lnTo>
                    <a:lnTo>
                      <a:pt x="68" y="67"/>
                    </a:lnTo>
                    <a:lnTo>
                      <a:pt x="70" y="70"/>
                    </a:lnTo>
                    <a:lnTo>
                      <a:pt x="74" y="73"/>
                    </a:lnTo>
                    <a:lnTo>
                      <a:pt x="76" y="76"/>
                    </a:lnTo>
                    <a:lnTo>
                      <a:pt x="78" y="78"/>
                    </a:lnTo>
                    <a:lnTo>
                      <a:pt x="81" y="81"/>
                    </a:lnTo>
                    <a:lnTo>
                      <a:pt x="84" y="84"/>
                    </a:lnTo>
                    <a:lnTo>
                      <a:pt x="86" y="87"/>
                    </a:lnTo>
                    <a:lnTo>
                      <a:pt x="89" y="89"/>
                    </a:lnTo>
                    <a:lnTo>
                      <a:pt x="93" y="94"/>
                    </a:lnTo>
                    <a:lnTo>
                      <a:pt x="96" y="96"/>
                    </a:lnTo>
                    <a:lnTo>
                      <a:pt x="98" y="99"/>
                    </a:lnTo>
                    <a:lnTo>
                      <a:pt x="101" y="102"/>
                    </a:lnTo>
                    <a:lnTo>
                      <a:pt x="104" y="106"/>
                    </a:lnTo>
                    <a:lnTo>
                      <a:pt x="106" y="109"/>
                    </a:lnTo>
                    <a:lnTo>
                      <a:pt x="109" y="111"/>
                    </a:lnTo>
                    <a:lnTo>
                      <a:pt x="112" y="116"/>
                    </a:lnTo>
                    <a:lnTo>
                      <a:pt x="114" y="118"/>
                    </a:lnTo>
                    <a:lnTo>
                      <a:pt x="118" y="123"/>
                    </a:lnTo>
                    <a:lnTo>
                      <a:pt x="121" y="125"/>
                    </a:lnTo>
                    <a:lnTo>
                      <a:pt x="124" y="129"/>
                    </a:lnTo>
                    <a:lnTo>
                      <a:pt x="128" y="134"/>
                    </a:lnTo>
                    <a:lnTo>
                      <a:pt x="132" y="138"/>
                    </a:lnTo>
                    <a:lnTo>
                      <a:pt x="134" y="142"/>
                    </a:lnTo>
                    <a:lnTo>
                      <a:pt x="138" y="146"/>
                    </a:lnTo>
                    <a:lnTo>
                      <a:pt x="141" y="150"/>
                    </a:lnTo>
                    <a:lnTo>
                      <a:pt x="145" y="154"/>
                    </a:lnTo>
                    <a:lnTo>
                      <a:pt x="147" y="158"/>
                    </a:lnTo>
                    <a:lnTo>
                      <a:pt x="151" y="162"/>
                    </a:lnTo>
                    <a:lnTo>
                      <a:pt x="154" y="167"/>
                    </a:lnTo>
                    <a:lnTo>
                      <a:pt x="158" y="171"/>
                    </a:lnTo>
                    <a:lnTo>
                      <a:pt x="161" y="176"/>
                    </a:lnTo>
                    <a:lnTo>
                      <a:pt x="165" y="180"/>
                    </a:lnTo>
                    <a:lnTo>
                      <a:pt x="167" y="184"/>
                    </a:lnTo>
                    <a:lnTo>
                      <a:pt x="171" y="189"/>
                    </a:lnTo>
                    <a:lnTo>
                      <a:pt x="174" y="194"/>
                    </a:lnTo>
                    <a:lnTo>
                      <a:pt x="177" y="198"/>
                    </a:lnTo>
                    <a:lnTo>
                      <a:pt x="181" y="202"/>
                    </a:lnTo>
                    <a:lnTo>
                      <a:pt x="183" y="207"/>
                    </a:lnTo>
                    <a:lnTo>
                      <a:pt x="186" y="211"/>
                    </a:lnTo>
                    <a:lnTo>
                      <a:pt x="190" y="216"/>
                    </a:lnTo>
                    <a:lnTo>
                      <a:pt x="193" y="220"/>
                    </a:lnTo>
                    <a:lnTo>
                      <a:pt x="197" y="224"/>
                    </a:lnTo>
                    <a:lnTo>
                      <a:pt x="199" y="229"/>
                    </a:lnTo>
                    <a:lnTo>
                      <a:pt x="202" y="233"/>
                    </a:lnTo>
                    <a:lnTo>
                      <a:pt x="204" y="238"/>
                    </a:lnTo>
                    <a:lnTo>
                      <a:pt x="207" y="242"/>
                    </a:lnTo>
                    <a:lnTo>
                      <a:pt x="210" y="246"/>
                    </a:lnTo>
                    <a:lnTo>
                      <a:pt x="212" y="251"/>
                    </a:lnTo>
                    <a:lnTo>
                      <a:pt x="215" y="256"/>
                    </a:lnTo>
                    <a:lnTo>
                      <a:pt x="218" y="260"/>
                    </a:lnTo>
                    <a:lnTo>
                      <a:pt x="218" y="262"/>
                    </a:lnTo>
                    <a:lnTo>
                      <a:pt x="216" y="264"/>
                    </a:lnTo>
                    <a:lnTo>
                      <a:pt x="216" y="267"/>
                    </a:lnTo>
                    <a:lnTo>
                      <a:pt x="215" y="270"/>
                    </a:lnTo>
                    <a:lnTo>
                      <a:pt x="215" y="273"/>
                    </a:lnTo>
                    <a:lnTo>
                      <a:pt x="214" y="275"/>
                    </a:lnTo>
                    <a:lnTo>
                      <a:pt x="211" y="280"/>
                    </a:lnTo>
                    <a:lnTo>
                      <a:pt x="208" y="282"/>
                    </a:lnTo>
                    <a:lnTo>
                      <a:pt x="204" y="284"/>
                    </a:lnTo>
                    <a:lnTo>
                      <a:pt x="202" y="281"/>
                    </a:lnTo>
                    <a:lnTo>
                      <a:pt x="199" y="280"/>
                    </a:lnTo>
                    <a:lnTo>
                      <a:pt x="198" y="277"/>
                    </a:lnTo>
                    <a:lnTo>
                      <a:pt x="197" y="274"/>
                    </a:lnTo>
                    <a:lnTo>
                      <a:pt x="194" y="270"/>
                    </a:lnTo>
                    <a:lnTo>
                      <a:pt x="191" y="266"/>
                    </a:lnTo>
                    <a:lnTo>
                      <a:pt x="189" y="262"/>
                    </a:lnTo>
                    <a:lnTo>
                      <a:pt x="186" y="259"/>
                    </a:lnTo>
                    <a:lnTo>
                      <a:pt x="185" y="256"/>
                    </a:lnTo>
                    <a:lnTo>
                      <a:pt x="183" y="253"/>
                    </a:lnTo>
                    <a:lnTo>
                      <a:pt x="182" y="252"/>
                    </a:lnTo>
                    <a:lnTo>
                      <a:pt x="179" y="248"/>
                    </a:lnTo>
                    <a:lnTo>
                      <a:pt x="178" y="245"/>
                    </a:lnTo>
                    <a:lnTo>
                      <a:pt x="175" y="242"/>
                    </a:lnTo>
                    <a:lnTo>
                      <a:pt x="174" y="240"/>
                    </a:lnTo>
                    <a:lnTo>
                      <a:pt x="171" y="235"/>
                    </a:lnTo>
                    <a:lnTo>
                      <a:pt x="170" y="233"/>
                    </a:lnTo>
                    <a:lnTo>
                      <a:pt x="167" y="229"/>
                    </a:lnTo>
                    <a:lnTo>
                      <a:pt x="166" y="226"/>
                    </a:lnTo>
                    <a:lnTo>
                      <a:pt x="163" y="222"/>
                    </a:lnTo>
                    <a:lnTo>
                      <a:pt x="161" y="219"/>
                    </a:lnTo>
                    <a:lnTo>
                      <a:pt x="158" y="215"/>
                    </a:lnTo>
                    <a:lnTo>
                      <a:pt x="157" y="211"/>
                    </a:lnTo>
                    <a:lnTo>
                      <a:pt x="154" y="207"/>
                    </a:lnTo>
                    <a:lnTo>
                      <a:pt x="151" y="204"/>
                    </a:lnTo>
                    <a:lnTo>
                      <a:pt x="149" y="200"/>
                    </a:lnTo>
                    <a:lnTo>
                      <a:pt x="147" y="197"/>
                    </a:lnTo>
                    <a:lnTo>
                      <a:pt x="145" y="191"/>
                    </a:lnTo>
                    <a:lnTo>
                      <a:pt x="142" y="189"/>
                    </a:lnTo>
                    <a:lnTo>
                      <a:pt x="139" y="184"/>
                    </a:lnTo>
                    <a:lnTo>
                      <a:pt x="137" y="180"/>
                    </a:lnTo>
                    <a:lnTo>
                      <a:pt x="134" y="176"/>
                    </a:lnTo>
                    <a:lnTo>
                      <a:pt x="132" y="172"/>
                    </a:lnTo>
                    <a:lnTo>
                      <a:pt x="128" y="168"/>
                    </a:lnTo>
                    <a:lnTo>
                      <a:pt x="126" y="164"/>
                    </a:lnTo>
                    <a:lnTo>
                      <a:pt x="124" y="160"/>
                    </a:lnTo>
                    <a:lnTo>
                      <a:pt x="121" y="156"/>
                    </a:lnTo>
                    <a:lnTo>
                      <a:pt x="118" y="151"/>
                    </a:lnTo>
                    <a:lnTo>
                      <a:pt x="116" y="147"/>
                    </a:lnTo>
                    <a:lnTo>
                      <a:pt x="113" y="143"/>
                    </a:lnTo>
                    <a:lnTo>
                      <a:pt x="109" y="140"/>
                    </a:lnTo>
                    <a:lnTo>
                      <a:pt x="106" y="136"/>
                    </a:lnTo>
                    <a:lnTo>
                      <a:pt x="105" y="132"/>
                    </a:lnTo>
                    <a:lnTo>
                      <a:pt x="102" y="128"/>
                    </a:lnTo>
                    <a:lnTo>
                      <a:pt x="100" y="124"/>
                    </a:lnTo>
                    <a:lnTo>
                      <a:pt x="97" y="120"/>
                    </a:lnTo>
                    <a:lnTo>
                      <a:pt x="94" y="117"/>
                    </a:lnTo>
                    <a:lnTo>
                      <a:pt x="90" y="113"/>
                    </a:lnTo>
                    <a:lnTo>
                      <a:pt x="88" y="109"/>
                    </a:lnTo>
                    <a:lnTo>
                      <a:pt x="85" y="105"/>
                    </a:lnTo>
                    <a:lnTo>
                      <a:pt x="82" y="102"/>
                    </a:lnTo>
                    <a:lnTo>
                      <a:pt x="80" y="98"/>
                    </a:lnTo>
                    <a:lnTo>
                      <a:pt x="77" y="95"/>
                    </a:lnTo>
                    <a:lnTo>
                      <a:pt x="74" y="91"/>
                    </a:lnTo>
                    <a:lnTo>
                      <a:pt x="72" y="88"/>
                    </a:lnTo>
                    <a:lnTo>
                      <a:pt x="69" y="84"/>
                    </a:lnTo>
                    <a:lnTo>
                      <a:pt x="66" y="81"/>
                    </a:lnTo>
                    <a:lnTo>
                      <a:pt x="65" y="78"/>
                    </a:lnTo>
                    <a:lnTo>
                      <a:pt x="63" y="76"/>
                    </a:lnTo>
                    <a:lnTo>
                      <a:pt x="60" y="73"/>
                    </a:lnTo>
                    <a:lnTo>
                      <a:pt x="57" y="70"/>
                    </a:lnTo>
                    <a:lnTo>
                      <a:pt x="55" y="67"/>
                    </a:lnTo>
                    <a:lnTo>
                      <a:pt x="53" y="65"/>
                    </a:lnTo>
                    <a:lnTo>
                      <a:pt x="48" y="59"/>
                    </a:lnTo>
                    <a:lnTo>
                      <a:pt x="44" y="55"/>
                    </a:lnTo>
                    <a:lnTo>
                      <a:pt x="40" y="50"/>
                    </a:lnTo>
                    <a:lnTo>
                      <a:pt x="37" y="45"/>
                    </a:lnTo>
                    <a:lnTo>
                      <a:pt x="33" y="41"/>
                    </a:lnTo>
                    <a:lnTo>
                      <a:pt x="31" y="37"/>
                    </a:lnTo>
                    <a:lnTo>
                      <a:pt x="28" y="33"/>
                    </a:lnTo>
                    <a:lnTo>
                      <a:pt x="25" y="30"/>
                    </a:lnTo>
                    <a:lnTo>
                      <a:pt x="23" y="27"/>
                    </a:lnTo>
                    <a:lnTo>
                      <a:pt x="20" y="25"/>
                    </a:lnTo>
                    <a:lnTo>
                      <a:pt x="17" y="22"/>
                    </a:lnTo>
                    <a:lnTo>
                      <a:pt x="16" y="19"/>
                    </a:lnTo>
                    <a:lnTo>
                      <a:pt x="13" y="16"/>
                    </a:lnTo>
                    <a:lnTo>
                      <a:pt x="12" y="14"/>
                    </a:lnTo>
                    <a:lnTo>
                      <a:pt x="9" y="10"/>
                    </a:lnTo>
                    <a:lnTo>
                      <a:pt x="7" y="7"/>
                    </a:lnTo>
                    <a:lnTo>
                      <a:pt x="4" y="4"/>
                    </a:lnTo>
                    <a:lnTo>
                      <a:pt x="3" y="3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HN"/>
              </a:p>
            </p:txBody>
          </p:sp>
          <p:sp>
            <p:nvSpPr>
              <p:cNvPr id="76" name="Freeform 56"/>
              <p:cNvSpPr>
                <a:spLocks/>
              </p:cNvSpPr>
              <p:nvPr/>
            </p:nvSpPr>
            <p:spPr bwMode="auto">
              <a:xfrm>
                <a:off x="8054975" y="2436813"/>
                <a:ext cx="785813" cy="508000"/>
              </a:xfrm>
              <a:custGeom>
                <a:avLst/>
                <a:gdLst/>
                <a:ahLst/>
                <a:cxnLst>
                  <a:cxn ang="0">
                    <a:pos x="292" y="134"/>
                  </a:cxn>
                  <a:cxn ang="0">
                    <a:pos x="283" y="139"/>
                  </a:cxn>
                  <a:cxn ang="0">
                    <a:pos x="271" y="146"/>
                  </a:cxn>
                  <a:cxn ang="0">
                    <a:pos x="258" y="153"/>
                  </a:cxn>
                  <a:cxn ang="0">
                    <a:pos x="240" y="164"/>
                  </a:cxn>
                  <a:cxn ang="0">
                    <a:pos x="222" y="175"/>
                  </a:cxn>
                  <a:cxn ang="0">
                    <a:pos x="202" y="187"/>
                  </a:cxn>
                  <a:cxn ang="0">
                    <a:pos x="179" y="201"/>
                  </a:cxn>
                  <a:cxn ang="0">
                    <a:pos x="157" y="215"/>
                  </a:cxn>
                  <a:cxn ang="0">
                    <a:pos x="133" y="230"/>
                  </a:cxn>
                  <a:cxn ang="0">
                    <a:pos x="109" y="247"/>
                  </a:cxn>
                  <a:cxn ang="0">
                    <a:pos x="85" y="262"/>
                  </a:cxn>
                  <a:cxn ang="0">
                    <a:pos x="61" y="278"/>
                  </a:cxn>
                  <a:cxn ang="0">
                    <a:pos x="39" y="295"/>
                  </a:cxn>
                  <a:cxn ang="0">
                    <a:pos x="17" y="313"/>
                  </a:cxn>
                  <a:cxn ang="0">
                    <a:pos x="8" y="320"/>
                  </a:cxn>
                  <a:cxn ang="0">
                    <a:pos x="1" y="315"/>
                  </a:cxn>
                  <a:cxn ang="0">
                    <a:pos x="1" y="304"/>
                  </a:cxn>
                  <a:cxn ang="0">
                    <a:pos x="8" y="291"/>
                  </a:cxn>
                  <a:cxn ang="0">
                    <a:pos x="21" y="276"/>
                  </a:cxn>
                  <a:cxn ang="0">
                    <a:pos x="39" y="259"/>
                  </a:cxn>
                  <a:cxn ang="0">
                    <a:pos x="57" y="241"/>
                  </a:cxn>
                  <a:cxn ang="0">
                    <a:pos x="74" y="225"/>
                  </a:cxn>
                  <a:cxn ang="0">
                    <a:pos x="90" y="212"/>
                  </a:cxn>
                  <a:cxn ang="0">
                    <a:pos x="101" y="204"/>
                  </a:cxn>
                  <a:cxn ang="0">
                    <a:pos x="106" y="200"/>
                  </a:cxn>
                  <a:cxn ang="0">
                    <a:pos x="117" y="192"/>
                  </a:cxn>
                  <a:cxn ang="0">
                    <a:pos x="128" y="183"/>
                  </a:cxn>
                  <a:cxn ang="0">
                    <a:pos x="143" y="174"/>
                  </a:cxn>
                  <a:cxn ang="0">
                    <a:pos x="161" y="161"/>
                  </a:cxn>
                  <a:cxn ang="0">
                    <a:pos x="181" y="147"/>
                  </a:cxn>
                  <a:cxn ang="0">
                    <a:pos x="202" y="134"/>
                  </a:cxn>
                  <a:cxn ang="0">
                    <a:pos x="226" y="119"/>
                  </a:cxn>
                  <a:cxn ang="0">
                    <a:pos x="251" y="103"/>
                  </a:cxn>
                  <a:cxn ang="0">
                    <a:pos x="277" y="88"/>
                  </a:cxn>
                  <a:cxn ang="0">
                    <a:pos x="305" y="72"/>
                  </a:cxn>
                  <a:cxn ang="0">
                    <a:pos x="332" y="57"/>
                  </a:cxn>
                  <a:cxn ang="0">
                    <a:pos x="360" y="44"/>
                  </a:cxn>
                  <a:cxn ang="0">
                    <a:pos x="388" y="30"/>
                  </a:cxn>
                  <a:cxn ang="0">
                    <a:pos x="416" y="21"/>
                  </a:cxn>
                  <a:cxn ang="0">
                    <a:pos x="473" y="3"/>
                  </a:cxn>
                  <a:cxn ang="0">
                    <a:pos x="486" y="18"/>
                  </a:cxn>
                  <a:cxn ang="0">
                    <a:pos x="495" y="23"/>
                  </a:cxn>
                  <a:cxn ang="0">
                    <a:pos x="487" y="22"/>
                  </a:cxn>
                  <a:cxn ang="0">
                    <a:pos x="477" y="21"/>
                  </a:cxn>
                  <a:cxn ang="0">
                    <a:pos x="463" y="23"/>
                  </a:cxn>
                  <a:cxn ang="0">
                    <a:pos x="453" y="28"/>
                  </a:cxn>
                  <a:cxn ang="0">
                    <a:pos x="439" y="33"/>
                  </a:cxn>
                  <a:cxn ang="0">
                    <a:pos x="426" y="39"/>
                  </a:cxn>
                  <a:cxn ang="0">
                    <a:pos x="417" y="43"/>
                  </a:cxn>
                  <a:cxn ang="0">
                    <a:pos x="405" y="47"/>
                  </a:cxn>
                  <a:cxn ang="0">
                    <a:pos x="392" y="52"/>
                  </a:cxn>
                  <a:cxn ang="0">
                    <a:pos x="380" y="59"/>
                  </a:cxn>
                  <a:cxn ang="0">
                    <a:pos x="365" y="65"/>
                  </a:cxn>
                  <a:cxn ang="0">
                    <a:pos x="352" y="72"/>
                  </a:cxn>
                  <a:cxn ang="0">
                    <a:pos x="337" y="80"/>
                  </a:cxn>
                  <a:cxn ang="0">
                    <a:pos x="324" y="88"/>
                  </a:cxn>
                  <a:cxn ang="0">
                    <a:pos x="309" y="96"/>
                  </a:cxn>
                  <a:cxn ang="0">
                    <a:pos x="295" y="106"/>
                  </a:cxn>
                  <a:cxn ang="0">
                    <a:pos x="281" y="116"/>
                  </a:cxn>
                  <a:cxn ang="0">
                    <a:pos x="297" y="132"/>
                  </a:cxn>
                </a:cxnLst>
                <a:rect l="0" t="0" r="r" b="b"/>
                <a:pathLst>
                  <a:path w="495" h="320">
                    <a:moveTo>
                      <a:pt x="297" y="132"/>
                    </a:moveTo>
                    <a:lnTo>
                      <a:pt x="296" y="132"/>
                    </a:lnTo>
                    <a:lnTo>
                      <a:pt x="295" y="132"/>
                    </a:lnTo>
                    <a:lnTo>
                      <a:pt x="292" y="134"/>
                    </a:lnTo>
                    <a:lnTo>
                      <a:pt x="289" y="135"/>
                    </a:lnTo>
                    <a:lnTo>
                      <a:pt x="287" y="136"/>
                    </a:lnTo>
                    <a:lnTo>
                      <a:pt x="285" y="138"/>
                    </a:lnTo>
                    <a:lnTo>
                      <a:pt x="283" y="139"/>
                    </a:lnTo>
                    <a:lnTo>
                      <a:pt x="280" y="141"/>
                    </a:lnTo>
                    <a:lnTo>
                      <a:pt x="277" y="142"/>
                    </a:lnTo>
                    <a:lnTo>
                      <a:pt x="275" y="143"/>
                    </a:lnTo>
                    <a:lnTo>
                      <a:pt x="271" y="146"/>
                    </a:lnTo>
                    <a:lnTo>
                      <a:pt x="268" y="147"/>
                    </a:lnTo>
                    <a:lnTo>
                      <a:pt x="264" y="149"/>
                    </a:lnTo>
                    <a:lnTo>
                      <a:pt x="262" y="152"/>
                    </a:lnTo>
                    <a:lnTo>
                      <a:pt x="258" y="153"/>
                    </a:lnTo>
                    <a:lnTo>
                      <a:pt x="254" y="156"/>
                    </a:lnTo>
                    <a:lnTo>
                      <a:pt x="248" y="158"/>
                    </a:lnTo>
                    <a:lnTo>
                      <a:pt x="244" y="161"/>
                    </a:lnTo>
                    <a:lnTo>
                      <a:pt x="240" y="164"/>
                    </a:lnTo>
                    <a:lnTo>
                      <a:pt x="236" y="167"/>
                    </a:lnTo>
                    <a:lnTo>
                      <a:pt x="231" y="169"/>
                    </a:lnTo>
                    <a:lnTo>
                      <a:pt x="226" y="172"/>
                    </a:lnTo>
                    <a:lnTo>
                      <a:pt x="222" y="175"/>
                    </a:lnTo>
                    <a:lnTo>
                      <a:pt x="216" y="178"/>
                    </a:lnTo>
                    <a:lnTo>
                      <a:pt x="211" y="180"/>
                    </a:lnTo>
                    <a:lnTo>
                      <a:pt x="206" y="185"/>
                    </a:lnTo>
                    <a:lnTo>
                      <a:pt x="202" y="187"/>
                    </a:lnTo>
                    <a:lnTo>
                      <a:pt x="197" y="192"/>
                    </a:lnTo>
                    <a:lnTo>
                      <a:pt x="190" y="194"/>
                    </a:lnTo>
                    <a:lnTo>
                      <a:pt x="185" y="197"/>
                    </a:lnTo>
                    <a:lnTo>
                      <a:pt x="179" y="201"/>
                    </a:lnTo>
                    <a:lnTo>
                      <a:pt x="174" y="204"/>
                    </a:lnTo>
                    <a:lnTo>
                      <a:pt x="167" y="208"/>
                    </a:lnTo>
                    <a:lnTo>
                      <a:pt x="162" y="211"/>
                    </a:lnTo>
                    <a:lnTo>
                      <a:pt x="157" y="215"/>
                    </a:lnTo>
                    <a:lnTo>
                      <a:pt x="150" y="219"/>
                    </a:lnTo>
                    <a:lnTo>
                      <a:pt x="145" y="223"/>
                    </a:lnTo>
                    <a:lnTo>
                      <a:pt x="138" y="226"/>
                    </a:lnTo>
                    <a:lnTo>
                      <a:pt x="133" y="230"/>
                    </a:lnTo>
                    <a:lnTo>
                      <a:pt x="126" y="234"/>
                    </a:lnTo>
                    <a:lnTo>
                      <a:pt x="121" y="238"/>
                    </a:lnTo>
                    <a:lnTo>
                      <a:pt x="114" y="241"/>
                    </a:lnTo>
                    <a:lnTo>
                      <a:pt x="109" y="247"/>
                    </a:lnTo>
                    <a:lnTo>
                      <a:pt x="104" y="251"/>
                    </a:lnTo>
                    <a:lnTo>
                      <a:pt x="97" y="253"/>
                    </a:lnTo>
                    <a:lnTo>
                      <a:pt x="90" y="258"/>
                    </a:lnTo>
                    <a:lnTo>
                      <a:pt x="85" y="262"/>
                    </a:lnTo>
                    <a:lnTo>
                      <a:pt x="80" y="266"/>
                    </a:lnTo>
                    <a:lnTo>
                      <a:pt x="73" y="270"/>
                    </a:lnTo>
                    <a:lnTo>
                      <a:pt x="68" y="274"/>
                    </a:lnTo>
                    <a:lnTo>
                      <a:pt x="61" y="278"/>
                    </a:lnTo>
                    <a:lnTo>
                      <a:pt x="56" y="284"/>
                    </a:lnTo>
                    <a:lnTo>
                      <a:pt x="51" y="287"/>
                    </a:lnTo>
                    <a:lnTo>
                      <a:pt x="44" y="291"/>
                    </a:lnTo>
                    <a:lnTo>
                      <a:pt x="39" y="295"/>
                    </a:lnTo>
                    <a:lnTo>
                      <a:pt x="33" y="300"/>
                    </a:lnTo>
                    <a:lnTo>
                      <a:pt x="28" y="304"/>
                    </a:lnTo>
                    <a:lnTo>
                      <a:pt x="23" y="309"/>
                    </a:lnTo>
                    <a:lnTo>
                      <a:pt x="17" y="313"/>
                    </a:lnTo>
                    <a:lnTo>
                      <a:pt x="13" y="317"/>
                    </a:lnTo>
                    <a:lnTo>
                      <a:pt x="12" y="317"/>
                    </a:lnTo>
                    <a:lnTo>
                      <a:pt x="11" y="318"/>
                    </a:lnTo>
                    <a:lnTo>
                      <a:pt x="8" y="320"/>
                    </a:lnTo>
                    <a:lnTo>
                      <a:pt x="5" y="320"/>
                    </a:lnTo>
                    <a:lnTo>
                      <a:pt x="3" y="320"/>
                    </a:lnTo>
                    <a:lnTo>
                      <a:pt x="1" y="317"/>
                    </a:lnTo>
                    <a:lnTo>
                      <a:pt x="1" y="315"/>
                    </a:lnTo>
                    <a:lnTo>
                      <a:pt x="1" y="313"/>
                    </a:lnTo>
                    <a:lnTo>
                      <a:pt x="0" y="310"/>
                    </a:lnTo>
                    <a:lnTo>
                      <a:pt x="1" y="307"/>
                    </a:lnTo>
                    <a:lnTo>
                      <a:pt x="1" y="304"/>
                    </a:lnTo>
                    <a:lnTo>
                      <a:pt x="3" y="302"/>
                    </a:lnTo>
                    <a:lnTo>
                      <a:pt x="4" y="298"/>
                    </a:lnTo>
                    <a:lnTo>
                      <a:pt x="5" y="295"/>
                    </a:lnTo>
                    <a:lnTo>
                      <a:pt x="8" y="291"/>
                    </a:lnTo>
                    <a:lnTo>
                      <a:pt x="11" y="288"/>
                    </a:lnTo>
                    <a:lnTo>
                      <a:pt x="13" y="284"/>
                    </a:lnTo>
                    <a:lnTo>
                      <a:pt x="17" y="281"/>
                    </a:lnTo>
                    <a:lnTo>
                      <a:pt x="21" y="276"/>
                    </a:lnTo>
                    <a:lnTo>
                      <a:pt x="25" y="271"/>
                    </a:lnTo>
                    <a:lnTo>
                      <a:pt x="29" y="267"/>
                    </a:lnTo>
                    <a:lnTo>
                      <a:pt x="33" y="263"/>
                    </a:lnTo>
                    <a:lnTo>
                      <a:pt x="39" y="259"/>
                    </a:lnTo>
                    <a:lnTo>
                      <a:pt x="43" y="255"/>
                    </a:lnTo>
                    <a:lnTo>
                      <a:pt x="48" y="251"/>
                    </a:lnTo>
                    <a:lnTo>
                      <a:pt x="52" y="247"/>
                    </a:lnTo>
                    <a:lnTo>
                      <a:pt x="57" y="241"/>
                    </a:lnTo>
                    <a:lnTo>
                      <a:pt x="61" y="237"/>
                    </a:lnTo>
                    <a:lnTo>
                      <a:pt x="67" y="233"/>
                    </a:lnTo>
                    <a:lnTo>
                      <a:pt x="70" y="229"/>
                    </a:lnTo>
                    <a:lnTo>
                      <a:pt x="74" y="225"/>
                    </a:lnTo>
                    <a:lnTo>
                      <a:pt x="78" y="222"/>
                    </a:lnTo>
                    <a:lnTo>
                      <a:pt x="82" y="219"/>
                    </a:lnTo>
                    <a:lnTo>
                      <a:pt x="86" y="216"/>
                    </a:lnTo>
                    <a:lnTo>
                      <a:pt x="90" y="212"/>
                    </a:lnTo>
                    <a:lnTo>
                      <a:pt x="93" y="211"/>
                    </a:lnTo>
                    <a:lnTo>
                      <a:pt x="96" y="208"/>
                    </a:lnTo>
                    <a:lnTo>
                      <a:pt x="98" y="207"/>
                    </a:lnTo>
                    <a:lnTo>
                      <a:pt x="101" y="204"/>
                    </a:lnTo>
                    <a:lnTo>
                      <a:pt x="102" y="204"/>
                    </a:lnTo>
                    <a:lnTo>
                      <a:pt x="102" y="203"/>
                    </a:lnTo>
                    <a:lnTo>
                      <a:pt x="105" y="201"/>
                    </a:lnTo>
                    <a:lnTo>
                      <a:pt x="106" y="200"/>
                    </a:lnTo>
                    <a:lnTo>
                      <a:pt x="110" y="197"/>
                    </a:lnTo>
                    <a:lnTo>
                      <a:pt x="112" y="196"/>
                    </a:lnTo>
                    <a:lnTo>
                      <a:pt x="114" y="194"/>
                    </a:lnTo>
                    <a:lnTo>
                      <a:pt x="117" y="192"/>
                    </a:lnTo>
                    <a:lnTo>
                      <a:pt x="120" y="190"/>
                    </a:lnTo>
                    <a:lnTo>
                      <a:pt x="122" y="187"/>
                    </a:lnTo>
                    <a:lnTo>
                      <a:pt x="125" y="186"/>
                    </a:lnTo>
                    <a:lnTo>
                      <a:pt x="128" y="183"/>
                    </a:lnTo>
                    <a:lnTo>
                      <a:pt x="132" y="182"/>
                    </a:lnTo>
                    <a:lnTo>
                      <a:pt x="136" y="179"/>
                    </a:lnTo>
                    <a:lnTo>
                      <a:pt x="139" y="176"/>
                    </a:lnTo>
                    <a:lnTo>
                      <a:pt x="143" y="174"/>
                    </a:lnTo>
                    <a:lnTo>
                      <a:pt x="147" y="171"/>
                    </a:lnTo>
                    <a:lnTo>
                      <a:pt x="151" y="167"/>
                    </a:lnTo>
                    <a:lnTo>
                      <a:pt x="157" y="164"/>
                    </a:lnTo>
                    <a:lnTo>
                      <a:pt x="161" y="161"/>
                    </a:lnTo>
                    <a:lnTo>
                      <a:pt x="166" y="158"/>
                    </a:lnTo>
                    <a:lnTo>
                      <a:pt x="170" y="154"/>
                    </a:lnTo>
                    <a:lnTo>
                      <a:pt x="175" y="152"/>
                    </a:lnTo>
                    <a:lnTo>
                      <a:pt x="181" y="147"/>
                    </a:lnTo>
                    <a:lnTo>
                      <a:pt x="186" y="145"/>
                    </a:lnTo>
                    <a:lnTo>
                      <a:pt x="191" y="141"/>
                    </a:lnTo>
                    <a:lnTo>
                      <a:pt x="197" y="138"/>
                    </a:lnTo>
                    <a:lnTo>
                      <a:pt x="202" y="134"/>
                    </a:lnTo>
                    <a:lnTo>
                      <a:pt x="208" y="131"/>
                    </a:lnTo>
                    <a:lnTo>
                      <a:pt x="214" y="127"/>
                    </a:lnTo>
                    <a:lnTo>
                      <a:pt x="220" y="123"/>
                    </a:lnTo>
                    <a:lnTo>
                      <a:pt x="226" y="119"/>
                    </a:lnTo>
                    <a:lnTo>
                      <a:pt x="232" y="114"/>
                    </a:lnTo>
                    <a:lnTo>
                      <a:pt x="239" y="110"/>
                    </a:lnTo>
                    <a:lnTo>
                      <a:pt x="244" y="108"/>
                    </a:lnTo>
                    <a:lnTo>
                      <a:pt x="251" y="103"/>
                    </a:lnTo>
                    <a:lnTo>
                      <a:pt x="258" y="99"/>
                    </a:lnTo>
                    <a:lnTo>
                      <a:pt x="264" y="95"/>
                    </a:lnTo>
                    <a:lnTo>
                      <a:pt x="271" y="91"/>
                    </a:lnTo>
                    <a:lnTo>
                      <a:pt x="277" y="88"/>
                    </a:lnTo>
                    <a:lnTo>
                      <a:pt x="284" y="84"/>
                    </a:lnTo>
                    <a:lnTo>
                      <a:pt x="291" y="80"/>
                    </a:lnTo>
                    <a:lnTo>
                      <a:pt x="299" y="76"/>
                    </a:lnTo>
                    <a:lnTo>
                      <a:pt x="305" y="72"/>
                    </a:lnTo>
                    <a:lnTo>
                      <a:pt x="312" y="69"/>
                    </a:lnTo>
                    <a:lnTo>
                      <a:pt x="319" y="65"/>
                    </a:lnTo>
                    <a:lnTo>
                      <a:pt x="325" y="61"/>
                    </a:lnTo>
                    <a:lnTo>
                      <a:pt x="332" y="57"/>
                    </a:lnTo>
                    <a:lnTo>
                      <a:pt x="340" y="54"/>
                    </a:lnTo>
                    <a:lnTo>
                      <a:pt x="347" y="50"/>
                    </a:lnTo>
                    <a:lnTo>
                      <a:pt x="353" y="47"/>
                    </a:lnTo>
                    <a:lnTo>
                      <a:pt x="360" y="44"/>
                    </a:lnTo>
                    <a:lnTo>
                      <a:pt x="368" y="41"/>
                    </a:lnTo>
                    <a:lnTo>
                      <a:pt x="374" y="37"/>
                    </a:lnTo>
                    <a:lnTo>
                      <a:pt x="381" y="33"/>
                    </a:lnTo>
                    <a:lnTo>
                      <a:pt x="388" y="30"/>
                    </a:lnTo>
                    <a:lnTo>
                      <a:pt x="396" y="28"/>
                    </a:lnTo>
                    <a:lnTo>
                      <a:pt x="402" y="25"/>
                    </a:lnTo>
                    <a:lnTo>
                      <a:pt x="409" y="22"/>
                    </a:lnTo>
                    <a:lnTo>
                      <a:pt x="416" y="21"/>
                    </a:lnTo>
                    <a:lnTo>
                      <a:pt x="423" y="18"/>
                    </a:lnTo>
                    <a:lnTo>
                      <a:pt x="471" y="0"/>
                    </a:lnTo>
                    <a:lnTo>
                      <a:pt x="471" y="0"/>
                    </a:lnTo>
                    <a:lnTo>
                      <a:pt x="473" y="3"/>
                    </a:lnTo>
                    <a:lnTo>
                      <a:pt x="475" y="6"/>
                    </a:lnTo>
                    <a:lnTo>
                      <a:pt x="478" y="10"/>
                    </a:lnTo>
                    <a:lnTo>
                      <a:pt x="482" y="14"/>
                    </a:lnTo>
                    <a:lnTo>
                      <a:pt x="486" y="18"/>
                    </a:lnTo>
                    <a:lnTo>
                      <a:pt x="487" y="19"/>
                    </a:lnTo>
                    <a:lnTo>
                      <a:pt x="490" y="22"/>
                    </a:lnTo>
                    <a:lnTo>
                      <a:pt x="492" y="22"/>
                    </a:lnTo>
                    <a:lnTo>
                      <a:pt x="495" y="23"/>
                    </a:lnTo>
                    <a:lnTo>
                      <a:pt x="494" y="23"/>
                    </a:lnTo>
                    <a:lnTo>
                      <a:pt x="491" y="22"/>
                    </a:lnTo>
                    <a:lnTo>
                      <a:pt x="488" y="22"/>
                    </a:lnTo>
                    <a:lnTo>
                      <a:pt x="487" y="22"/>
                    </a:lnTo>
                    <a:lnTo>
                      <a:pt x="485" y="22"/>
                    </a:lnTo>
                    <a:lnTo>
                      <a:pt x="482" y="22"/>
                    </a:lnTo>
                    <a:lnTo>
                      <a:pt x="479" y="21"/>
                    </a:lnTo>
                    <a:lnTo>
                      <a:pt x="477" y="21"/>
                    </a:lnTo>
                    <a:lnTo>
                      <a:pt x="473" y="21"/>
                    </a:lnTo>
                    <a:lnTo>
                      <a:pt x="470" y="22"/>
                    </a:lnTo>
                    <a:lnTo>
                      <a:pt x="466" y="22"/>
                    </a:lnTo>
                    <a:lnTo>
                      <a:pt x="463" y="23"/>
                    </a:lnTo>
                    <a:lnTo>
                      <a:pt x="459" y="25"/>
                    </a:lnTo>
                    <a:lnTo>
                      <a:pt x="457" y="26"/>
                    </a:lnTo>
                    <a:lnTo>
                      <a:pt x="455" y="26"/>
                    </a:lnTo>
                    <a:lnTo>
                      <a:pt x="453" y="28"/>
                    </a:lnTo>
                    <a:lnTo>
                      <a:pt x="450" y="29"/>
                    </a:lnTo>
                    <a:lnTo>
                      <a:pt x="447" y="30"/>
                    </a:lnTo>
                    <a:lnTo>
                      <a:pt x="443" y="32"/>
                    </a:lnTo>
                    <a:lnTo>
                      <a:pt x="439" y="33"/>
                    </a:lnTo>
                    <a:lnTo>
                      <a:pt x="435" y="35"/>
                    </a:lnTo>
                    <a:lnTo>
                      <a:pt x="431" y="37"/>
                    </a:lnTo>
                    <a:lnTo>
                      <a:pt x="429" y="37"/>
                    </a:lnTo>
                    <a:lnTo>
                      <a:pt x="426" y="39"/>
                    </a:lnTo>
                    <a:lnTo>
                      <a:pt x="423" y="40"/>
                    </a:lnTo>
                    <a:lnTo>
                      <a:pt x="422" y="41"/>
                    </a:lnTo>
                    <a:lnTo>
                      <a:pt x="419" y="41"/>
                    </a:lnTo>
                    <a:lnTo>
                      <a:pt x="417" y="43"/>
                    </a:lnTo>
                    <a:lnTo>
                      <a:pt x="413" y="44"/>
                    </a:lnTo>
                    <a:lnTo>
                      <a:pt x="410" y="46"/>
                    </a:lnTo>
                    <a:lnTo>
                      <a:pt x="408" y="46"/>
                    </a:lnTo>
                    <a:lnTo>
                      <a:pt x="405" y="47"/>
                    </a:lnTo>
                    <a:lnTo>
                      <a:pt x="401" y="48"/>
                    </a:lnTo>
                    <a:lnTo>
                      <a:pt x="398" y="50"/>
                    </a:lnTo>
                    <a:lnTo>
                      <a:pt x="396" y="51"/>
                    </a:lnTo>
                    <a:lnTo>
                      <a:pt x="392" y="52"/>
                    </a:lnTo>
                    <a:lnTo>
                      <a:pt x="389" y="54"/>
                    </a:lnTo>
                    <a:lnTo>
                      <a:pt x="386" y="57"/>
                    </a:lnTo>
                    <a:lnTo>
                      <a:pt x="382" y="58"/>
                    </a:lnTo>
                    <a:lnTo>
                      <a:pt x="380" y="59"/>
                    </a:lnTo>
                    <a:lnTo>
                      <a:pt x="376" y="61"/>
                    </a:lnTo>
                    <a:lnTo>
                      <a:pt x="372" y="62"/>
                    </a:lnTo>
                    <a:lnTo>
                      <a:pt x="369" y="63"/>
                    </a:lnTo>
                    <a:lnTo>
                      <a:pt x="365" y="65"/>
                    </a:lnTo>
                    <a:lnTo>
                      <a:pt x="362" y="68"/>
                    </a:lnTo>
                    <a:lnTo>
                      <a:pt x="358" y="69"/>
                    </a:lnTo>
                    <a:lnTo>
                      <a:pt x="354" y="70"/>
                    </a:lnTo>
                    <a:lnTo>
                      <a:pt x="352" y="72"/>
                    </a:lnTo>
                    <a:lnTo>
                      <a:pt x="348" y="74"/>
                    </a:lnTo>
                    <a:lnTo>
                      <a:pt x="345" y="76"/>
                    </a:lnTo>
                    <a:lnTo>
                      <a:pt x="341" y="77"/>
                    </a:lnTo>
                    <a:lnTo>
                      <a:pt x="337" y="80"/>
                    </a:lnTo>
                    <a:lnTo>
                      <a:pt x="333" y="81"/>
                    </a:lnTo>
                    <a:lnTo>
                      <a:pt x="331" y="84"/>
                    </a:lnTo>
                    <a:lnTo>
                      <a:pt x="327" y="85"/>
                    </a:lnTo>
                    <a:lnTo>
                      <a:pt x="324" y="88"/>
                    </a:lnTo>
                    <a:lnTo>
                      <a:pt x="320" y="90"/>
                    </a:lnTo>
                    <a:lnTo>
                      <a:pt x="316" y="92"/>
                    </a:lnTo>
                    <a:lnTo>
                      <a:pt x="312" y="94"/>
                    </a:lnTo>
                    <a:lnTo>
                      <a:pt x="309" y="96"/>
                    </a:lnTo>
                    <a:lnTo>
                      <a:pt x="305" y="98"/>
                    </a:lnTo>
                    <a:lnTo>
                      <a:pt x="303" y="101"/>
                    </a:lnTo>
                    <a:lnTo>
                      <a:pt x="299" y="103"/>
                    </a:lnTo>
                    <a:lnTo>
                      <a:pt x="295" y="106"/>
                    </a:lnTo>
                    <a:lnTo>
                      <a:pt x="292" y="108"/>
                    </a:lnTo>
                    <a:lnTo>
                      <a:pt x="288" y="110"/>
                    </a:lnTo>
                    <a:lnTo>
                      <a:pt x="285" y="113"/>
                    </a:lnTo>
                    <a:lnTo>
                      <a:pt x="281" y="116"/>
                    </a:lnTo>
                    <a:lnTo>
                      <a:pt x="279" y="119"/>
                    </a:lnTo>
                    <a:lnTo>
                      <a:pt x="275" y="121"/>
                    </a:lnTo>
                    <a:lnTo>
                      <a:pt x="297" y="132"/>
                    </a:lnTo>
                    <a:lnTo>
                      <a:pt x="297" y="132"/>
                    </a:ln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HN"/>
              </a:p>
            </p:txBody>
          </p:sp>
          <p:sp>
            <p:nvSpPr>
              <p:cNvPr id="77" name="Freeform 57"/>
              <p:cNvSpPr>
                <a:spLocks/>
              </p:cNvSpPr>
              <p:nvPr/>
            </p:nvSpPr>
            <p:spPr bwMode="auto">
              <a:xfrm>
                <a:off x="8569325" y="2243138"/>
                <a:ext cx="207963" cy="234950"/>
              </a:xfrm>
              <a:custGeom>
                <a:avLst/>
                <a:gdLst/>
                <a:ahLst/>
                <a:cxnLst>
                  <a:cxn ang="0">
                    <a:pos x="0" y="147"/>
                  </a:cxn>
                  <a:cxn ang="0">
                    <a:pos x="0" y="143"/>
                  </a:cxn>
                  <a:cxn ang="0">
                    <a:pos x="1" y="134"/>
                  </a:cxn>
                  <a:cxn ang="0">
                    <a:pos x="3" y="126"/>
                  </a:cxn>
                  <a:cxn ang="0">
                    <a:pos x="4" y="121"/>
                  </a:cxn>
                  <a:cxn ang="0">
                    <a:pos x="5" y="114"/>
                  </a:cxn>
                  <a:cxn ang="0">
                    <a:pos x="7" y="107"/>
                  </a:cxn>
                  <a:cxn ang="0">
                    <a:pos x="7" y="100"/>
                  </a:cxn>
                  <a:cxn ang="0">
                    <a:pos x="8" y="93"/>
                  </a:cxn>
                  <a:cxn ang="0">
                    <a:pos x="8" y="86"/>
                  </a:cxn>
                  <a:cxn ang="0">
                    <a:pos x="9" y="78"/>
                  </a:cxn>
                  <a:cxn ang="0">
                    <a:pos x="9" y="71"/>
                  </a:cxn>
                  <a:cxn ang="0">
                    <a:pos x="9" y="64"/>
                  </a:cxn>
                  <a:cxn ang="0">
                    <a:pos x="9" y="60"/>
                  </a:cxn>
                  <a:cxn ang="0">
                    <a:pos x="15" y="57"/>
                  </a:cxn>
                  <a:cxn ang="0">
                    <a:pos x="21" y="55"/>
                  </a:cxn>
                  <a:cxn ang="0">
                    <a:pos x="28" y="52"/>
                  </a:cxn>
                  <a:cxn ang="0">
                    <a:pos x="37" y="48"/>
                  </a:cxn>
                  <a:cxn ang="0">
                    <a:pos x="46" y="42"/>
                  </a:cxn>
                  <a:cxn ang="0">
                    <a:pos x="54" y="39"/>
                  </a:cxn>
                  <a:cxn ang="0">
                    <a:pos x="60" y="37"/>
                  </a:cxn>
                  <a:cxn ang="0">
                    <a:pos x="65" y="35"/>
                  </a:cxn>
                  <a:cxn ang="0">
                    <a:pos x="70" y="33"/>
                  </a:cxn>
                  <a:cxn ang="0">
                    <a:pos x="76" y="30"/>
                  </a:cxn>
                  <a:cxn ang="0">
                    <a:pos x="81" y="27"/>
                  </a:cxn>
                  <a:cxn ang="0">
                    <a:pos x="85" y="24"/>
                  </a:cxn>
                  <a:cxn ang="0">
                    <a:pos x="90" y="22"/>
                  </a:cxn>
                  <a:cxn ang="0">
                    <a:pos x="95" y="19"/>
                  </a:cxn>
                  <a:cxn ang="0">
                    <a:pos x="101" y="16"/>
                  </a:cxn>
                  <a:cxn ang="0">
                    <a:pos x="107" y="13"/>
                  </a:cxn>
                  <a:cxn ang="0">
                    <a:pos x="115" y="8"/>
                  </a:cxn>
                  <a:cxn ang="0">
                    <a:pos x="123" y="4"/>
                  </a:cxn>
                  <a:cxn ang="0">
                    <a:pos x="129" y="1"/>
                  </a:cxn>
                  <a:cxn ang="0">
                    <a:pos x="131" y="0"/>
                  </a:cxn>
                  <a:cxn ang="0">
                    <a:pos x="131" y="5"/>
                  </a:cxn>
                  <a:cxn ang="0">
                    <a:pos x="130" y="11"/>
                  </a:cxn>
                  <a:cxn ang="0">
                    <a:pos x="129" y="16"/>
                  </a:cxn>
                  <a:cxn ang="0">
                    <a:pos x="129" y="22"/>
                  </a:cxn>
                  <a:cxn ang="0">
                    <a:pos x="129" y="30"/>
                  </a:cxn>
                  <a:cxn ang="0">
                    <a:pos x="127" y="37"/>
                  </a:cxn>
                  <a:cxn ang="0">
                    <a:pos x="127" y="44"/>
                  </a:cxn>
                  <a:cxn ang="0">
                    <a:pos x="126" y="52"/>
                  </a:cxn>
                  <a:cxn ang="0">
                    <a:pos x="126" y="59"/>
                  </a:cxn>
                  <a:cxn ang="0">
                    <a:pos x="126" y="67"/>
                  </a:cxn>
                  <a:cxn ang="0">
                    <a:pos x="126" y="74"/>
                  </a:cxn>
                  <a:cxn ang="0">
                    <a:pos x="126" y="81"/>
                  </a:cxn>
                  <a:cxn ang="0">
                    <a:pos x="126" y="88"/>
                  </a:cxn>
                  <a:cxn ang="0">
                    <a:pos x="41" y="126"/>
                  </a:cxn>
                  <a:cxn ang="0">
                    <a:pos x="0" y="148"/>
                  </a:cxn>
                </a:cxnLst>
                <a:rect l="0" t="0" r="r" b="b"/>
                <a:pathLst>
                  <a:path w="131" h="148">
                    <a:moveTo>
                      <a:pt x="0" y="148"/>
                    </a:moveTo>
                    <a:lnTo>
                      <a:pt x="0" y="147"/>
                    </a:lnTo>
                    <a:lnTo>
                      <a:pt x="0" y="145"/>
                    </a:lnTo>
                    <a:lnTo>
                      <a:pt x="0" y="143"/>
                    </a:lnTo>
                    <a:lnTo>
                      <a:pt x="1" y="139"/>
                    </a:lnTo>
                    <a:lnTo>
                      <a:pt x="1" y="134"/>
                    </a:lnTo>
                    <a:lnTo>
                      <a:pt x="3" y="130"/>
                    </a:lnTo>
                    <a:lnTo>
                      <a:pt x="3" y="126"/>
                    </a:lnTo>
                    <a:lnTo>
                      <a:pt x="4" y="123"/>
                    </a:lnTo>
                    <a:lnTo>
                      <a:pt x="4" y="121"/>
                    </a:lnTo>
                    <a:lnTo>
                      <a:pt x="5" y="118"/>
                    </a:lnTo>
                    <a:lnTo>
                      <a:pt x="5" y="114"/>
                    </a:lnTo>
                    <a:lnTo>
                      <a:pt x="7" y="111"/>
                    </a:lnTo>
                    <a:lnTo>
                      <a:pt x="7" y="107"/>
                    </a:lnTo>
                    <a:lnTo>
                      <a:pt x="7" y="104"/>
                    </a:lnTo>
                    <a:lnTo>
                      <a:pt x="7" y="100"/>
                    </a:lnTo>
                    <a:lnTo>
                      <a:pt x="8" y="96"/>
                    </a:lnTo>
                    <a:lnTo>
                      <a:pt x="8" y="93"/>
                    </a:lnTo>
                    <a:lnTo>
                      <a:pt x="8" y="89"/>
                    </a:lnTo>
                    <a:lnTo>
                      <a:pt x="8" y="86"/>
                    </a:lnTo>
                    <a:lnTo>
                      <a:pt x="9" y="82"/>
                    </a:lnTo>
                    <a:lnTo>
                      <a:pt x="9" y="78"/>
                    </a:lnTo>
                    <a:lnTo>
                      <a:pt x="9" y="75"/>
                    </a:lnTo>
                    <a:lnTo>
                      <a:pt x="9" y="71"/>
                    </a:lnTo>
                    <a:lnTo>
                      <a:pt x="9" y="68"/>
                    </a:lnTo>
                    <a:lnTo>
                      <a:pt x="9" y="64"/>
                    </a:lnTo>
                    <a:lnTo>
                      <a:pt x="9" y="61"/>
                    </a:lnTo>
                    <a:lnTo>
                      <a:pt x="9" y="60"/>
                    </a:lnTo>
                    <a:lnTo>
                      <a:pt x="13" y="59"/>
                    </a:lnTo>
                    <a:lnTo>
                      <a:pt x="15" y="57"/>
                    </a:lnTo>
                    <a:lnTo>
                      <a:pt x="19" y="56"/>
                    </a:lnTo>
                    <a:lnTo>
                      <a:pt x="21" y="55"/>
                    </a:lnTo>
                    <a:lnTo>
                      <a:pt x="25" y="53"/>
                    </a:lnTo>
                    <a:lnTo>
                      <a:pt x="28" y="52"/>
                    </a:lnTo>
                    <a:lnTo>
                      <a:pt x="33" y="49"/>
                    </a:lnTo>
                    <a:lnTo>
                      <a:pt x="37" y="48"/>
                    </a:lnTo>
                    <a:lnTo>
                      <a:pt x="42" y="45"/>
                    </a:lnTo>
                    <a:lnTo>
                      <a:pt x="46" y="42"/>
                    </a:lnTo>
                    <a:lnTo>
                      <a:pt x="52" y="41"/>
                    </a:lnTo>
                    <a:lnTo>
                      <a:pt x="54" y="39"/>
                    </a:lnTo>
                    <a:lnTo>
                      <a:pt x="57" y="38"/>
                    </a:lnTo>
                    <a:lnTo>
                      <a:pt x="60" y="37"/>
                    </a:lnTo>
                    <a:lnTo>
                      <a:pt x="62" y="37"/>
                    </a:lnTo>
                    <a:lnTo>
                      <a:pt x="65" y="35"/>
                    </a:lnTo>
                    <a:lnTo>
                      <a:pt x="68" y="34"/>
                    </a:lnTo>
                    <a:lnTo>
                      <a:pt x="70" y="33"/>
                    </a:lnTo>
                    <a:lnTo>
                      <a:pt x="73" y="31"/>
                    </a:lnTo>
                    <a:lnTo>
                      <a:pt x="76" y="30"/>
                    </a:lnTo>
                    <a:lnTo>
                      <a:pt x="78" y="28"/>
                    </a:lnTo>
                    <a:lnTo>
                      <a:pt x="81" y="27"/>
                    </a:lnTo>
                    <a:lnTo>
                      <a:pt x="84" y="26"/>
                    </a:lnTo>
                    <a:lnTo>
                      <a:pt x="85" y="24"/>
                    </a:lnTo>
                    <a:lnTo>
                      <a:pt x="88" y="23"/>
                    </a:lnTo>
                    <a:lnTo>
                      <a:pt x="90" y="22"/>
                    </a:lnTo>
                    <a:lnTo>
                      <a:pt x="94" y="20"/>
                    </a:lnTo>
                    <a:lnTo>
                      <a:pt x="95" y="19"/>
                    </a:lnTo>
                    <a:lnTo>
                      <a:pt x="98" y="17"/>
                    </a:lnTo>
                    <a:lnTo>
                      <a:pt x="101" y="16"/>
                    </a:lnTo>
                    <a:lnTo>
                      <a:pt x="103" y="16"/>
                    </a:lnTo>
                    <a:lnTo>
                      <a:pt x="107" y="13"/>
                    </a:lnTo>
                    <a:lnTo>
                      <a:pt x="113" y="11"/>
                    </a:lnTo>
                    <a:lnTo>
                      <a:pt x="115" y="8"/>
                    </a:lnTo>
                    <a:lnTo>
                      <a:pt x="119" y="6"/>
                    </a:lnTo>
                    <a:lnTo>
                      <a:pt x="123" y="4"/>
                    </a:lnTo>
                    <a:lnTo>
                      <a:pt x="126" y="2"/>
                    </a:lnTo>
                    <a:lnTo>
                      <a:pt x="129" y="1"/>
                    </a:lnTo>
                    <a:lnTo>
                      <a:pt x="131" y="0"/>
                    </a:lnTo>
                    <a:lnTo>
                      <a:pt x="131" y="0"/>
                    </a:lnTo>
                    <a:lnTo>
                      <a:pt x="131" y="1"/>
                    </a:lnTo>
                    <a:lnTo>
                      <a:pt x="131" y="5"/>
                    </a:lnTo>
                    <a:lnTo>
                      <a:pt x="130" y="9"/>
                    </a:lnTo>
                    <a:lnTo>
                      <a:pt x="130" y="11"/>
                    </a:lnTo>
                    <a:lnTo>
                      <a:pt x="129" y="13"/>
                    </a:lnTo>
                    <a:lnTo>
                      <a:pt x="129" y="16"/>
                    </a:lnTo>
                    <a:lnTo>
                      <a:pt x="129" y="19"/>
                    </a:lnTo>
                    <a:lnTo>
                      <a:pt x="129" y="22"/>
                    </a:lnTo>
                    <a:lnTo>
                      <a:pt x="129" y="26"/>
                    </a:lnTo>
                    <a:lnTo>
                      <a:pt x="129" y="30"/>
                    </a:lnTo>
                    <a:lnTo>
                      <a:pt x="129" y="33"/>
                    </a:lnTo>
                    <a:lnTo>
                      <a:pt x="127" y="37"/>
                    </a:lnTo>
                    <a:lnTo>
                      <a:pt x="127" y="39"/>
                    </a:lnTo>
                    <a:lnTo>
                      <a:pt x="127" y="44"/>
                    </a:lnTo>
                    <a:lnTo>
                      <a:pt x="127" y="48"/>
                    </a:lnTo>
                    <a:lnTo>
                      <a:pt x="126" y="52"/>
                    </a:lnTo>
                    <a:lnTo>
                      <a:pt x="126" y="55"/>
                    </a:lnTo>
                    <a:lnTo>
                      <a:pt x="126" y="59"/>
                    </a:lnTo>
                    <a:lnTo>
                      <a:pt x="126" y="63"/>
                    </a:lnTo>
                    <a:lnTo>
                      <a:pt x="126" y="67"/>
                    </a:lnTo>
                    <a:lnTo>
                      <a:pt x="126" y="70"/>
                    </a:lnTo>
                    <a:lnTo>
                      <a:pt x="126" y="74"/>
                    </a:lnTo>
                    <a:lnTo>
                      <a:pt x="126" y="77"/>
                    </a:lnTo>
                    <a:lnTo>
                      <a:pt x="126" y="81"/>
                    </a:lnTo>
                    <a:lnTo>
                      <a:pt x="126" y="84"/>
                    </a:lnTo>
                    <a:lnTo>
                      <a:pt x="126" y="88"/>
                    </a:lnTo>
                    <a:lnTo>
                      <a:pt x="126" y="90"/>
                    </a:lnTo>
                    <a:lnTo>
                      <a:pt x="41" y="126"/>
                    </a:lnTo>
                    <a:lnTo>
                      <a:pt x="0" y="148"/>
                    </a:lnTo>
                    <a:lnTo>
                      <a:pt x="0" y="148"/>
                    </a:lnTo>
                    <a:close/>
                  </a:path>
                </a:pathLst>
              </a:custGeom>
              <a:solidFill>
                <a:srgbClr val="FFCC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HN"/>
              </a:p>
            </p:txBody>
          </p:sp>
          <p:sp>
            <p:nvSpPr>
              <p:cNvPr id="78" name="Freeform 58"/>
              <p:cNvSpPr>
                <a:spLocks/>
              </p:cNvSpPr>
              <p:nvPr/>
            </p:nvSpPr>
            <p:spPr bwMode="auto">
              <a:xfrm>
                <a:off x="8570913" y="2530475"/>
                <a:ext cx="303213" cy="144463"/>
              </a:xfrm>
              <a:custGeom>
                <a:avLst/>
                <a:gdLst/>
                <a:ahLst/>
                <a:cxnLst>
                  <a:cxn ang="0">
                    <a:pos x="2" y="44"/>
                  </a:cxn>
                  <a:cxn ang="0">
                    <a:pos x="7" y="42"/>
                  </a:cxn>
                  <a:cxn ang="0">
                    <a:pos x="12" y="39"/>
                  </a:cxn>
                  <a:cxn ang="0">
                    <a:pos x="19" y="36"/>
                  </a:cxn>
                  <a:cxn ang="0">
                    <a:pos x="27" y="32"/>
                  </a:cxn>
                  <a:cxn ang="0">
                    <a:pos x="36" y="28"/>
                  </a:cxn>
                  <a:cxn ang="0">
                    <a:pos x="44" y="25"/>
                  </a:cxn>
                  <a:cxn ang="0">
                    <a:pos x="49" y="24"/>
                  </a:cxn>
                  <a:cxn ang="0">
                    <a:pos x="55" y="21"/>
                  </a:cxn>
                  <a:cxn ang="0">
                    <a:pos x="60" y="20"/>
                  </a:cxn>
                  <a:cxn ang="0">
                    <a:pos x="65" y="17"/>
                  </a:cxn>
                  <a:cxn ang="0">
                    <a:pos x="71" y="15"/>
                  </a:cxn>
                  <a:cxn ang="0">
                    <a:pos x="76" y="13"/>
                  </a:cxn>
                  <a:cxn ang="0">
                    <a:pos x="81" y="11"/>
                  </a:cxn>
                  <a:cxn ang="0">
                    <a:pos x="87" y="9"/>
                  </a:cxn>
                  <a:cxn ang="0">
                    <a:pos x="92" y="7"/>
                  </a:cxn>
                  <a:cxn ang="0">
                    <a:pos x="100" y="6"/>
                  </a:cxn>
                  <a:cxn ang="0">
                    <a:pos x="109" y="2"/>
                  </a:cxn>
                  <a:cxn ang="0">
                    <a:pos x="118" y="0"/>
                  </a:cxn>
                  <a:cxn ang="0">
                    <a:pos x="125" y="0"/>
                  </a:cxn>
                  <a:cxn ang="0">
                    <a:pos x="191" y="40"/>
                  </a:cxn>
                  <a:cxn ang="0">
                    <a:pos x="187" y="40"/>
                  </a:cxn>
                  <a:cxn ang="0">
                    <a:pos x="181" y="42"/>
                  </a:cxn>
                  <a:cxn ang="0">
                    <a:pos x="174" y="44"/>
                  </a:cxn>
                  <a:cxn ang="0">
                    <a:pos x="167" y="46"/>
                  </a:cxn>
                  <a:cxn ang="0">
                    <a:pos x="161" y="49"/>
                  </a:cxn>
                  <a:cxn ang="0">
                    <a:pos x="153" y="51"/>
                  </a:cxn>
                  <a:cxn ang="0">
                    <a:pos x="144" y="54"/>
                  </a:cxn>
                  <a:cxn ang="0">
                    <a:pos x="134" y="58"/>
                  </a:cxn>
                  <a:cxn ang="0">
                    <a:pos x="128" y="60"/>
                  </a:cxn>
                  <a:cxn ang="0">
                    <a:pos x="124" y="62"/>
                  </a:cxn>
                  <a:cxn ang="0">
                    <a:pos x="118" y="65"/>
                  </a:cxn>
                  <a:cxn ang="0">
                    <a:pos x="113" y="68"/>
                  </a:cxn>
                  <a:cxn ang="0">
                    <a:pos x="106" y="69"/>
                  </a:cxn>
                  <a:cxn ang="0">
                    <a:pos x="101" y="72"/>
                  </a:cxn>
                  <a:cxn ang="0">
                    <a:pos x="96" y="75"/>
                  </a:cxn>
                  <a:cxn ang="0">
                    <a:pos x="91" y="77"/>
                  </a:cxn>
                  <a:cxn ang="0">
                    <a:pos x="84" y="80"/>
                  </a:cxn>
                  <a:cxn ang="0">
                    <a:pos x="79" y="84"/>
                  </a:cxn>
                  <a:cxn ang="0">
                    <a:pos x="73" y="87"/>
                  </a:cxn>
                  <a:cxn ang="0">
                    <a:pos x="68" y="91"/>
                  </a:cxn>
                  <a:cxn ang="0">
                    <a:pos x="63" y="87"/>
                  </a:cxn>
                  <a:cxn ang="0">
                    <a:pos x="57" y="82"/>
                  </a:cxn>
                  <a:cxn ang="0">
                    <a:pos x="49" y="76"/>
                  </a:cxn>
                  <a:cxn ang="0">
                    <a:pos x="41" y="69"/>
                  </a:cxn>
                  <a:cxn ang="0">
                    <a:pos x="33" y="64"/>
                  </a:cxn>
                  <a:cxn ang="0">
                    <a:pos x="23" y="57"/>
                  </a:cxn>
                  <a:cxn ang="0">
                    <a:pos x="14" y="53"/>
                  </a:cxn>
                  <a:cxn ang="0">
                    <a:pos x="0" y="46"/>
                  </a:cxn>
                </a:cxnLst>
                <a:rect l="0" t="0" r="r" b="b"/>
                <a:pathLst>
                  <a:path w="191" h="91">
                    <a:moveTo>
                      <a:pt x="0" y="46"/>
                    </a:moveTo>
                    <a:lnTo>
                      <a:pt x="2" y="44"/>
                    </a:lnTo>
                    <a:lnTo>
                      <a:pt x="4" y="43"/>
                    </a:lnTo>
                    <a:lnTo>
                      <a:pt x="7" y="42"/>
                    </a:lnTo>
                    <a:lnTo>
                      <a:pt x="10" y="40"/>
                    </a:lnTo>
                    <a:lnTo>
                      <a:pt x="12" y="39"/>
                    </a:lnTo>
                    <a:lnTo>
                      <a:pt x="16" y="37"/>
                    </a:lnTo>
                    <a:lnTo>
                      <a:pt x="19" y="36"/>
                    </a:lnTo>
                    <a:lnTo>
                      <a:pt x="23" y="35"/>
                    </a:lnTo>
                    <a:lnTo>
                      <a:pt x="27" y="32"/>
                    </a:lnTo>
                    <a:lnTo>
                      <a:pt x="32" y="31"/>
                    </a:lnTo>
                    <a:lnTo>
                      <a:pt x="36" y="28"/>
                    </a:lnTo>
                    <a:lnTo>
                      <a:pt x="41" y="26"/>
                    </a:lnTo>
                    <a:lnTo>
                      <a:pt x="44" y="25"/>
                    </a:lnTo>
                    <a:lnTo>
                      <a:pt x="47" y="25"/>
                    </a:lnTo>
                    <a:lnTo>
                      <a:pt x="49" y="24"/>
                    </a:lnTo>
                    <a:lnTo>
                      <a:pt x="52" y="22"/>
                    </a:lnTo>
                    <a:lnTo>
                      <a:pt x="55" y="21"/>
                    </a:lnTo>
                    <a:lnTo>
                      <a:pt x="57" y="20"/>
                    </a:lnTo>
                    <a:lnTo>
                      <a:pt x="60" y="20"/>
                    </a:lnTo>
                    <a:lnTo>
                      <a:pt x="63" y="18"/>
                    </a:lnTo>
                    <a:lnTo>
                      <a:pt x="65" y="17"/>
                    </a:lnTo>
                    <a:lnTo>
                      <a:pt x="68" y="15"/>
                    </a:lnTo>
                    <a:lnTo>
                      <a:pt x="71" y="15"/>
                    </a:lnTo>
                    <a:lnTo>
                      <a:pt x="73" y="14"/>
                    </a:lnTo>
                    <a:lnTo>
                      <a:pt x="76" y="13"/>
                    </a:lnTo>
                    <a:lnTo>
                      <a:pt x="79" y="11"/>
                    </a:lnTo>
                    <a:lnTo>
                      <a:pt x="81" y="11"/>
                    </a:lnTo>
                    <a:lnTo>
                      <a:pt x="84" y="10"/>
                    </a:lnTo>
                    <a:lnTo>
                      <a:pt x="87" y="9"/>
                    </a:lnTo>
                    <a:lnTo>
                      <a:pt x="89" y="9"/>
                    </a:lnTo>
                    <a:lnTo>
                      <a:pt x="92" y="7"/>
                    </a:lnTo>
                    <a:lnTo>
                      <a:pt x="94" y="7"/>
                    </a:lnTo>
                    <a:lnTo>
                      <a:pt x="100" y="6"/>
                    </a:lnTo>
                    <a:lnTo>
                      <a:pt x="104" y="4"/>
                    </a:lnTo>
                    <a:lnTo>
                      <a:pt x="109" y="2"/>
                    </a:lnTo>
                    <a:lnTo>
                      <a:pt x="114" y="2"/>
                    </a:lnTo>
                    <a:lnTo>
                      <a:pt x="118" y="0"/>
                    </a:lnTo>
                    <a:lnTo>
                      <a:pt x="122" y="0"/>
                    </a:lnTo>
                    <a:lnTo>
                      <a:pt x="125" y="0"/>
                    </a:lnTo>
                    <a:lnTo>
                      <a:pt x="129" y="0"/>
                    </a:lnTo>
                    <a:lnTo>
                      <a:pt x="191" y="40"/>
                    </a:lnTo>
                    <a:lnTo>
                      <a:pt x="190" y="40"/>
                    </a:lnTo>
                    <a:lnTo>
                      <a:pt x="187" y="40"/>
                    </a:lnTo>
                    <a:lnTo>
                      <a:pt x="185" y="40"/>
                    </a:lnTo>
                    <a:lnTo>
                      <a:pt x="181" y="42"/>
                    </a:lnTo>
                    <a:lnTo>
                      <a:pt x="177" y="43"/>
                    </a:lnTo>
                    <a:lnTo>
                      <a:pt x="174" y="44"/>
                    </a:lnTo>
                    <a:lnTo>
                      <a:pt x="171" y="44"/>
                    </a:lnTo>
                    <a:lnTo>
                      <a:pt x="167" y="46"/>
                    </a:lnTo>
                    <a:lnTo>
                      <a:pt x="163" y="47"/>
                    </a:lnTo>
                    <a:lnTo>
                      <a:pt x="161" y="49"/>
                    </a:lnTo>
                    <a:lnTo>
                      <a:pt x="157" y="50"/>
                    </a:lnTo>
                    <a:lnTo>
                      <a:pt x="153" y="51"/>
                    </a:lnTo>
                    <a:lnTo>
                      <a:pt x="148" y="53"/>
                    </a:lnTo>
                    <a:lnTo>
                      <a:pt x="144" y="54"/>
                    </a:lnTo>
                    <a:lnTo>
                      <a:pt x="138" y="55"/>
                    </a:lnTo>
                    <a:lnTo>
                      <a:pt x="134" y="58"/>
                    </a:lnTo>
                    <a:lnTo>
                      <a:pt x="132" y="58"/>
                    </a:lnTo>
                    <a:lnTo>
                      <a:pt x="128" y="60"/>
                    </a:lnTo>
                    <a:lnTo>
                      <a:pt x="125" y="61"/>
                    </a:lnTo>
                    <a:lnTo>
                      <a:pt x="124" y="62"/>
                    </a:lnTo>
                    <a:lnTo>
                      <a:pt x="121" y="64"/>
                    </a:lnTo>
                    <a:lnTo>
                      <a:pt x="118" y="65"/>
                    </a:lnTo>
                    <a:lnTo>
                      <a:pt x="116" y="66"/>
                    </a:lnTo>
                    <a:lnTo>
                      <a:pt x="113" y="68"/>
                    </a:lnTo>
                    <a:lnTo>
                      <a:pt x="110" y="68"/>
                    </a:lnTo>
                    <a:lnTo>
                      <a:pt x="106" y="69"/>
                    </a:lnTo>
                    <a:lnTo>
                      <a:pt x="104" y="71"/>
                    </a:lnTo>
                    <a:lnTo>
                      <a:pt x="101" y="72"/>
                    </a:lnTo>
                    <a:lnTo>
                      <a:pt x="98" y="73"/>
                    </a:lnTo>
                    <a:lnTo>
                      <a:pt x="96" y="75"/>
                    </a:lnTo>
                    <a:lnTo>
                      <a:pt x="93" y="76"/>
                    </a:lnTo>
                    <a:lnTo>
                      <a:pt x="91" y="77"/>
                    </a:lnTo>
                    <a:lnTo>
                      <a:pt x="87" y="79"/>
                    </a:lnTo>
                    <a:lnTo>
                      <a:pt x="84" y="80"/>
                    </a:lnTo>
                    <a:lnTo>
                      <a:pt x="81" y="83"/>
                    </a:lnTo>
                    <a:lnTo>
                      <a:pt x="79" y="84"/>
                    </a:lnTo>
                    <a:lnTo>
                      <a:pt x="76" y="86"/>
                    </a:lnTo>
                    <a:lnTo>
                      <a:pt x="73" y="87"/>
                    </a:lnTo>
                    <a:lnTo>
                      <a:pt x="71" y="90"/>
                    </a:lnTo>
                    <a:lnTo>
                      <a:pt x="68" y="91"/>
                    </a:lnTo>
                    <a:lnTo>
                      <a:pt x="67" y="90"/>
                    </a:lnTo>
                    <a:lnTo>
                      <a:pt x="63" y="87"/>
                    </a:lnTo>
                    <a:lnTo>
                      <a:pt x="60" y="84"/>
                    </a:lnTo>
                    <a:lnTo>
                      <a:pt x="57" y="82"/>
                    </a:lnTo>
                    <a:lnTo>
                      <a:pt x="53" y="79"/>
                    </a:lnTo>
                    <a:lnTo>
                      <a:pt x="49" y="76"/>
                    </a:lnTo>
                    <a:lnTo>
                      <a:pt x="45" y="72"/>
                    </a:lnTo>
                    <a:lnTo>
                      <a:pt x="41" y="69"/>
                    </a:lnTo>
                    <a:lnTo>
                      <a:pt x="37" y="66"/>
                    </a:lnTo>
                    <a:lnTo>
                      <a:pt x="33" y="64"/>
                    </a:lnTo>
                    <a:lnTo>
                      <a:pt x="28" y="60"/>
                    </a:lnTo>
                    <a:lnTo>
                      <a:pt x="23" y="57"/>
                    </a:lnTo>
                    <a:lnTo>
                      <a:pt x="19" y="54"/>
                    </a:lnTo>
                    <a:lnTo>
                      <a:pt x="14" y="53"/>
                    </a:lnTo>
                    <a:lnTo>
                      <a:pt x="0" y="46"/>
                    </a:lnTo>
                    <a:lnTo>
                      <a:pt x="0" y="46"/>
                    </a:lnTo>
                    <a:close/>
                  </a:path>
                </a:pathLst>
              </a:custGeom>
              <a:solidFill>
                <a:srgbClr val="FFCC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HN"/>
              </a:p>
            </p:txBody>
          </p:sp>
          <p:sp>
            <p:nvSpPr>
              <p:cNvPr id="79" name="Freeform 59"/>
              <p:cNvSpPr>
                <a:spLocks/>
              </p:cNvSpPr>
              <p:nvPr/>
            </p:nvSpPr>
            <p:spPr bwMode="auto">
              <a:xfrm>
                <a:off x="8288338" y="3032125"/>
                <a:ext cx="198438" cy="69850"/>
              </a:xfrm>
              <a:custGeom>
                <a:avLst/>
                <a:gdLst/>
                <a:ahLst/>
                <a:cxnLst>
                  <a:cxn ang="0">
                    <a:pos x="0" y="44"/>
                  </a:cxn>
                  <a:cxn ang="0">
                    <a:pos x="43" y="0"/>
                  </a:cxn>
                  <a:cxn ang="0">
                    <a:pos x="125" y="5"/>
                  </a:cxn>
                  <a:cxn ang="0">
                    <a:pos x="116" y="37"/>
                  </a:cxn>
                  <a:cxn ang="0">
                    <a:pos x="28" y="42"/>
                  </a:cxn>
                  <a:cxn ang="0">
                    <a:pos x="0" y="44"/>
                  </a:cxn>
                  <a:cxn ang="0">
                    <a:pos x="0" y="44"/>
                  </a:cxn>
                </a:cxnLst>
                <a:rect l="0" t="0" r="r" b="b"/>
                <a:pathLst>
                  <a:path w="125" h="44">
                    <a:moveTo>
                      <a:pt x="0" y="44"/>
                    </a:moveTo>
                    <a:lnTo>
                      <a:pt x="43" y="0"/>
                    </a:lnTo>
                    <a:lnTo>
                      <a:pt x="125" y="5"/>
                    </a:lnTo>
                    <a:lnTo>
                      <a:pt x="116" y="37"/>
                    </a:lnTo>
                    <a:lnTo>
                      <a:pt x="28" y="42"/>
                    </a:lnTo>
                    <a:lnTo>
                      <a:pt x="0" y="44"/>
                    </a:lnTo>
                    <a:lnTo>
                      <a:pt x="0" y="44"/>
                    </a:lnTo>
                    <a:close/>
                  </a:path>
                </a:pathLst>
              </a:custGeom>
              <a:solidFill>
                <a:srgbClr val="8FCC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HN"/>
              </a:p>
            </p:txBody>
          </p:sp>
          <p:sp>
            <p:nvSpPr>
              <p:cNvPr id="80" name="Freeform 60"/>
              <p:cNvSpPr>
                <a:spLocks/>
              </p:cNvSpPr>
              <p:nvPr/>
            </p:nvSpPr>
            <p:spPr bwMode="auto">
              <a:xfrm>
                <a:off x="8543925" y="2962275"/>
                <a:ext cx="85725" cy="106363"/>
              </a:xfrm>
              <a:custGeom>
                <a:avLst/>
                <a:gdLst/>
                <a:ahLst/>
                <a:cxnLst>
                  <a:cxn ang="0">
                    <a:pos x="0" y="67"/>
                  </a:cxn>
                  <a:cxn ang="0">
                    <a:pos x="0" y="66"/>
                  </a:cxn>
                  <a:cxn ang="0">
                    <a:pos x="0" y="64"/>
                  </a:cxn>
                  <a:cxn ang="0">
                    <a:pos x="1" y="62"/>
                  </a:cxn>
                  <a:cxn ang="0">
                    <a:pos x="3" y="59"/>
                  </a:cxn>
                  <a:cxn ang="0">
                    <a:pos x="3" y="55"/>
                  </a:cxn>
                  <a:cxn ang="0">
                    <a:pos x="4" y="51"/>
                  </a:cxn>
                  <a:cxn ang="0">
                    <a:pos x="5" y="46"/>
                  </a:cxn>
                  <a:cxn ang="0">
                    <a:pos x="8" y="41"/>
                  </a:cxn>
                  <a:cxn ang="0">
                    <a:pos x="8" y="38"/>
                  </a:cxn>
                  <a:cxn ang="0">
                    <a:pos x="9" y="35"/>
                  </a:cxn>
                  <a:cxn ang="0">
                    <a:pos x="11" y="33"/>
                  </a:cxn>
                  <a:cxn ang="0">
                    <a:pos x="11" y="30"/>
                  </a:cxn>
                  <a:cxn ang="0">
                    <a:pos x="12" y="27"/>
                  </a:cxn>
                  <a:cxn ang="0">
                    <a:pos x="13" y="24"/>
                  </a:cxn>
                  <a:cxn ang="0">
                    <a:pos x="13" y="22"/>
                  </a:cxn>
                  <a:cxn ang="0">
                    <a:pos x="15" y="20"/>
                  </a:cxn>
                  <a:cxn ang="0">
                    <a:pos x="17" y="15"/>
                  </a:cxn>
                  <a:cxn ang="0">
                    <a:pos x="19" y="11"/>
                  </a:cxn>
                  <a:cxn ang="0">
                    <a:pos x="21" y="6"/>
                  </a:cxn>
                  <a:cxn ang="0">
                    <a:pos x="24" y="4"/>
                  </a:cxn>
                  <a:cxn ang="0">
                    <a:pos x="54" y="0"/>
                  </a:cxn>
                  <a:cxn ang="0">
                    <a:pos x="53" y="4"/>
                  </a:cxn>
                  <a:cxn ang="0">
                    <a:pos x="53" y="6"/>
                  </a:cxn>
                  <a:cxn ang="0">
                    <a:pos x="52" y="9"/>
                  </a:cxn>
                  <a:cxn ang="0">
                    <a:pos x="52" y="13"/>
                  </a:cxn>
                  <a:cxn ang="0">
                    <a:pos x="50" y="18"/>
                  </a:cxn>
                  <a:cxn ang="0">
                    <a:pos x="49" y="23"/>
                  </a:cxn>
                  <a:cxn ang="0">
                    <a:pos x="48" y="27"/>
                  </a:cxn>
                  <a:cxn ang="0">
                    <a:pos x="46" y="33"/>
                  </a:cxn>
                  <a:cxn ang="0">
                    <a:pos x="45" y="35"/>
                  </a:cxn>
                  <a:cxn ang="0">
                    <a:pos x="45" y="38"/>
                  </a:cxn>
                  <a:cxn ang="0">
                    <a:pos x="45" y="40"/>
                  </a:cxn>
                  <a:cxn ang="0">
                    <a:pos x="45" y="42"/>
                  </a:cxn>
                  <a:cxn ang="0">
                    <a:pos x="44" y="48"/>
                  </a:cxn>
                  <a:cxn ang="0">
                    <a:pos x="44" y="53"/>
                  </a:cxn>
                  <a:cxn ang="0">
                    <a:pos x="44" y="57"/>
                  </a:cxn>
                  <a:cxn ang="0">
                    <a:pos x="44" y="62"/>
                  </a:cxn>
                  <a:cxn ang="0">
                    <a:pos x="42" y="62"/>
                  </a:cxn>
                  <a:cxn ang="0">
                    <a:pos x="41" y="60"/>
                  </a:cxn>
                  <a:cxn ang="0">
                    <a:pos x="39" y="60"/>
                  </a:cxn>
                  <a:cxn ang="0">
                    <a:pos x="35" y="60"/>
                  </a:cxn>
                  <a:cxn ang="0">
                    <a:pos x="32" y="59"/>
                  </a:cxn>
                  <a:cxn ang="0">
                    <a:pos x="31" y="59"/>
                  </a:cxn>
                  <a:cxn ang="0">
                    <a:pos x="27" y="59"/>
                  </a:cxn>
                  <a:cxn ang="0">
                    <a:pos x="25" y="59"/>
                  </a:cxn>
                  <a:cxn ang="0">
                    <a:pos x="23" y="59"/>
                  </a:cxn>
                  <a:cxn ang="0">
                    <a:pos x="20" y="60"/>
                  </a:cxn>
                  <a:cxn ang="0">
                    <a:pos x="17" y="60"/>
                  </a:cxn>
                  <a:cxn ang="0">
                    <a:pos x="15" y="62"/>
                  </a:cxn>
                  <a:cxn ang="0">
                    <a:pos x="0" y="67"/>
                  </a:cxn>
                  <a:cxn ang="0">
                    <a:pos x="0" y="67"/>
                  </a:cxn>
                </a:cxnLst>
                <a:rect l="0" t="0" r="r" b="b"/>
                <a:pathLst>
                  <a:path w="54" h="67">
                    <a:moveTo>
                      <a:pt x="0" y="67"/>
                    </a:moveTo>
                    <a:lnTo>
                      <a:pt x="0" y="66"/>
                    </a:lnTo>
                    <a:lnTo>
                      <a:pt x="0" y="64"/>
                    </a:lnTo>
                    <a:lnTo>
                      <a:pt x="1" y="62"/>
                    </a:lnTo>
                    <a:lnTo>
                      <a:pt x="3" y="59"/>
                    </a:lnTo>
                    <a:lnTo>
                      <a:pt x="3" y="55"/>
                    </a:lnTo>
                    <a:lnTo>
                      <a:pt x="4" y="51"/>
                    </a:lnTo>
                    <a:lnTo>
                      <a:pt x="5" y="46"/>
                    </a:lnTo>
                    <a:lnTo>
                      <a:pt x="8" y="41"/>
                    </a:lnTo>
                    <a:lnTo>
                      <a:pt x="8" y="38"/>
                    </a:lnTo>
                    <a:lnTo>
                      <a:pt x="9" y="35"/>
                    </a:lnTo>
                    <a:lnTo>
                      <a:pt x="11" y="33"/>
                    </a:lnTo>
                    <a:lnTo>
                      <a:pt x="11" y="30"/>
                    </a:lnTo>
                    <a:lnTo>
                      <a:pt x="12" y="27"/>
                    </a:lnTo>
                    <a:lnTo>
                      <a:pt x="13" y="24"/>
                    </a:lnTo>
                    <a:lnTo>
                      <a:pt x="13" y="22"/>
                    </a:lnTo>
                    <a:lnTo>
                      <a:pt x="15" y="20"/>
                    </a:lnTo>
                    <a:lnTo>
                      <a:pt x="17" y="15"/>
                    </a:lnTo>
                    <a:lnTo>
                      <a:pt x="19" y="11"/>
                    </a:lnTo>
                    <a:lnTo>
                      <a:pt x="21" y="6"/>
                    </a:lnTo>
                    <a:lnTo>
                      <a:pt x="24" y="4"/>
                    </a:lnTo>
                    <a:lnTo>
                      <a:pt x="54" y="0"/>
                    </a:lnTo>
                    <a:lnTo>
                      <a:pt x="53" y="4"/>
                    </a:lnTo>
                    <a:lnTo>
                      <a:pt x="53" y="6"/>
                    </a:lnTo>
                    <a:lnTo>
                      <a:pt x="52" y="9"/>
                    </a:lnTo>
                    <a:lnTo>
                      <a:pt x="52" y="13"/>
                    </a:lnTo>
                    <a:lnTo>
                      <a:pt x="50" y="18"/>
                    </a:lnTo>
                    <a:lnTo>
                      <a:pt x="49" y="23"/>
                    </a:lnTo>
                    <a:lnTo>
                      <a:pt x="48" y="27"/>
                    </a:lnTo>
                    <a:lnTo>
                      <a:pt x="46" y="33"/>
                    </a:lnTo>
                    <a:lnTo>
                      <a:pt x="45" y="35"/>
                    </a:lnTo>
                    <a:lnTo>
                      <a:pt x="45" y="38"/>
                    </a:lnTo>
                    <a:lnTo>
                      <a:pt x="45" y="40"/>
                    </a:lnTo>
                    <a:lnTo>
                      <a:pt x="45" y="42"/>
                    </a:lnTo>
                    <a:lnTo>
                      <a:pt x="44" y="48"/>
                    </a:lnTo>
                    <a:lnTo>
                      <a:pt x="44" y="53"/>
                    </a:lnTo>
                    <a:lnTo>
                      <a:pt x="44" y="57"/>
                    </a:lnTo>
                    <a:lnTo>
                      <a:pt x="44" y="62"/>
                    </a:lnTo>
                    <a:lnTo>
                      <a:pt x="42" y="62"/>
                    </a:lnTo>
                    <a:lnTo>
                      <a:pt x="41" y="60"/>
                    </a:lnTo>
                    <a:lnTo>
                      <a:pt x="39" y="60"/>
                    </a:lnTo>
                    <a:lnTo>
                      <a:pt x="35" y="60"/>
                    </a:lnTo>
                    <a:lnTo>
                      <a:pt x="32" y="59"/>
                    </a:lnTo>
                    <a:lnTo>
                      <a:pt x="31" y="59"/>
                    </a:lnTo>
                    <a:lnTo>
                      <a:pt x="27" y="59"/>
                    </a:lnTo>
                    <a:lnTo>
                      <a:pt x="25" y="59"/>
                    </a:lnTo>
                    <a:lnTo>
                      <a:pt x="23" y="59"/>
                    </a:lnTo>
                    <a:lnTo>
                      <a:pt x="20" y="60"/>
                    </a:lnTo>
                    <a:lnTo>
                      <a:pt x="17" y="60"/>
                    </a:lnTo>
                    <a:lnTo>
                      <a:pt x="15" y="62"/>
                    </a:lnTo>
                    <a:lnTo>
                      <a:pt x="0" y="67"/>
                    </a:lnTo>
                    <a:lnTo>
                      <a:pt x="0" y="67"/>
                    </a:lnTo>
                    <a:close/>
                  </a:path>
                </a:pathLst>
              </a:custGeom>
              <a:solidFill>
                <a:srgbClr val="40BFE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HN"/>
              </a:p>
            </p:txBody>
          </p:sp>
          <p:sp>
            <p:nvSpPr>
              <p:cNvPr id="81" name="Freeform 61"/>
              <p:cNvSpPr>
                <a:spLocks/>
              </p:cNvSpPr>
              <p:nvPr/>
            </p:nvSpPr>
            <p:spPr bwMode="auto">
              <a:xfrm>
                <a:off x="8377238" y="3213100"/>
                <a:ext cx="230188" cy="85725"/>
              </a:xfrm>
              <a:custGeom>
                <a:avLst/>
                <a:gdLst/>
                <a:ahLst/>
                <a:cxnLst>
                  <a:cxn ang="0">
                    <a:pos x="2" y="8"/>
                  </a:cxn>
                  <a:cxn ang="0">
                    <a:pos x="5" y="7"/>
                  </a:cxn>
                  <a:cxn ang="0">
                    <a:pos x="12" y="7"/>
                  </a:cxn>
                  <a:cxn ang="0">
                    <a:pos x="19" y="6"/>
                  </a:cxn>
                  <a:cxn ang="0">
                    <a:pos x="27" y="6"/>
                  </a:cxn>
                  <a:cxn ang="0">
                    <a:pos x="36" y="4"/>
                  </a:cxn>
                  <a:cxn ang="0">
                    <a:pos x="44" y="4"/>
                  </a:cxn>
                  <a:cxn ang="0">
                    <a:pos x="49" y="4"/>
                  </a:cxn>
                  <a:cxn ang="0">
                    <a:pos x="55" y="3"/>
                  </a:cxn>
                  <a:cxn ang="0">
                    <a:pos x="60" y="3"/>
                  </a:cxn>
                  <a:cxn ang="0">
                    <a:pos x="64" y="1"/>
                  </a:cxn>
                  <a:cxn ang="0">
                    <a:pos x="69" y="1"/>
                  </a:cxn>
                  <a:cxn ang="0">
                    <a:pos x="74" y="1"/>
                  </a:cxn>
                  <a:cxn ang="0">
                    <a:pos x="80" y="1"/>
                  </a:cxn>
                  <a:cxn ang="0">
                    <a:pos x="85" y="0"/>
                  </a:cxn>
                  <a:cxn ang="0">
                    <a:pos x="90" y="0"/>
                  </a:cxn>
                  <a:cxn ang="0">
                    <a:pos x="97" y="0"/>
                  </a:cxn>
                  <a:cxn ang="0">
                    <a:pos x="106" y="0"/>
                  </a:cxn>
                  <a:cxn ang="0">
                    <a:pos x="113" y="0"/>
                  </a:cxn>
                  <a:cxn ang="0">
                    <a:pos x="120" y="0"/>
                  </a:cxn>
                  <a:cxn ang="0">
                    <a:pos x="122" y="1"/>
                  </a:cxn>
                  <a:cxn ang="0">
                    <a:pos x="125" y="6"/>
                  </a:cxn>
                  <a:cxn ang="0">
                    <a:pos x="126" y="12"/>
                  </a:cxn>
                  <a:cxn ang="0">
                    <a:pos x="130" y="21"/>
                  </a:cxn>
                  <a:cxn ang="0">
                    <a:pos x="133" y="29"/>
                  </a:cxn>
                  <a:cxn ang="0">
                    <a:pos x="138" y="39"/>
                  </a:cxn>
                  <a:cxn ang="0">
                    <a:pos x="141" y="47"/>
                  </a:cxn>
                  <a:cxn ang="0">
                    <a:pos x="145" y="54"/>
                  </a:cxn>
                  <a:cxn ang="0">
                    <a:pos x="142" y="52"/>
                  </a:cxn>
                  <a:cxn ang="0">
                    <a:pos x="138" y="52"/>
                  </a:cxn>
                  <a:cxn ang="0">
                    <a:pos x="133" y="51"/>
                  </a:cxn>
                  <a:cxn ang="0">
                    <a:pos x="128" y="51"/>
                  </a:cxn>
                  <a:cxn ang="0">
                    <a:pos x="121" y="50"/>
                  </a:cxn>
                  <a:cxn ang="0">
                    <a:pos x="113" y="48"/>
                  </a:cxn>
                  <a:cxn ang="0">
                    <a:pos x="105" y="48"/>
                  </a:cxn>
                  <a:cxn ang="0">
                    <a:pos x="96" y="47"/>
                  </a:cxn>
                  <a:cxn ang="0">
                    <a:pos x="86" y="47"/>
                  </a:cxn>
                  <a:cxn ang="0">
                    <a:pos x="77" y="45"/>
                  </a:cxn>
                  <a:cxn ang="0">
                    <a:pos x="68" y="45"/>
                  </a:cxn>
                  <a:cxn ang="0">
                    <a:pos x="63" y="44"/>
                  </a:cxn>
                  <a:cxn ang="0">
                    <a:pos x="57" y="44"/>
                  </a:cxn>
                  <a:cxn ang="0">
                    <a:pos x="52" y="44"/>
                  </a:cxn>
                  <a:cxn ang="0">
                    <a:pos x="48" y="44"/>
                  </a:cxn>
                  <a:cxn ang="0">
                    <a:pos x="39" y="44"/>
                  </a:cxn>
                  <a:cxn ang="0">
                    <a:pos x="29" y="44"/>
                  </a:cxn>
                  <a:cxn ang="0">
                    <a:pos x="0" y="8"/>
                  </a:cxn>
                </a:cxnLst>
                <a:rect l="0" t="0" r="r" b="b"/>
                <a:pathLst>
                  <a:path w="145" h="54">
                    <a:moveTo>
                      <a:pt x="0" y="8"/>
                    </a:moveTo>
                    <a:lnTo>
                      <a:pt x="2" y="8"/>
                    </a:lnTo>
                    <a:lnTo>
                      <a:pt x="4" y="7"/>
                    </a:lnTo>
                    <a:lnTo>
                      <a:pt x="5" y="7"/>
                    </a:lnTo>
                    <a:lnTo>
                      <a:pt x="8" y="7"/>
                    </a:lnTo>
                    <a:lnTo>
                      <a:pt x="12" y="7"/>
                    </a:lnTo>
                    <a:lnTo>
                      <a:pt x="16" y="7"/>
                    </a:lnTo>
                    <a:lnTo>
                      <a:pt x="19" y="6"/>
                    </a:lnTo>
                    <a:lnTo>
                      <a:pt x="23" y="6"/>
                    </a:lnTo>
                    <a:lnTo>
                      <a:pt x="27" y="6"/>
                    </a:lnTo>
                    <a:lnTo>
                      <a:pt x="32" y="6"/>
                    </a:lnTo>
                    <a:lnTo>
                      <a:pt x="36" y="4"/>
                    </a:lnTo>
                    <a:lnTo>
                      <a:pt x="41" y="4"/>
                    </a:lnTo>
                    <a:lnTo>
                      <a:pt x="44" y="4"/>
                    </a:lnTo>
                    <a:lnTo>
                      <a:pt x="47" y="4"/>
                    </a:lnTo>
                    <a:lnTo>
                      <a:pt x="49" y="4"/>
                    </a:lnTo>
                    <a:lnTo>
                      <a:pt x="52" y="4"/>
                    </a:lnTo>
                    <a:lnTo>
                      <a:pt x="55" y="3"/>
                    </a:lnTo>
                    <a:lnTo>
                      <a:pt x="57" y="3"/>
                    </a:lnTo>
                    <a:lnTo>
                      <a:pt x="60" y="3"/>
                    </a:lnTo>
                    <a:lnTo>
                      <a:pt x="63" y="3"/>
                    </a:lnTo>
                    <a:lnTo>
                      <a:pt x="64" y="1"/>
                    </a:lnTo>
                    <a:lnTo>
                      <a:pt x="67" y="1"/>
                    </a:lnTo>
                    <a:lnTo>
                      <a:pt x="69" y="1"/>
                    </a:lnTo>
                    <a:lnTo>
                      <a:pt x="72" y="1"/>
                    </a:lnTo>
                    <a:lnTo>
                      <a:pt x="74" y="1"/>
                    </a:lnTo>
                    <a:lnTo>
                      <a:pt x="77" y="1"/>
                    </a:lnTo>
                    <a:lnTo>
                      <a:pt x="80" y="1"/>
                    </a:lnTo>
                    <a:lnTo>
                      <a:pt x="82" y="1"/>
                    </a:lnTo>
                    <a:lnTo>
                      <a:pt x="85" y="0"/>
                    </a:lnTo>
                    <a:lnTo>
                      <a:pt x="88" y="0"/>
                    </a:lnTo>
                    <a:lnTo>
                      <a:pt x="90" y="0"/>
                    </a:lnTo>
                    <a:lnTo>
                      <a:pt x="93" y="0"/>
                    </a:lnTo>
                    <a:lnTo>
                      <a:pt x="97" y="0"/>
                    </a:lnTo>
                    <a:lnTo>
                      <a:pt x="102" y="0"/>
                    </a:lnTo>
                    <a:lnTo>
                      <a:pt x="106" y="0"/>
                    </a:lnTo>
                    <a:lnTo>
                      <a:pt x="110" y="0"/>
                    </a:lnTo>
                    <a:lnTo>
                      <a:pt x="113" y="0"/>
                    </a:lnTo>
                    <a:lnTo>
                      <a:pt x="117" y="0"/>
                    </a:lnTo>
                    <a:lnTo>
                      <a:pt x="120" y="0"/>
                    </a:lnTo>
                    <a:lnTo>
                      <a:pt x="122" y="0"/>
                    </a:lnTo>
                    <a:lnTo>
                      <a:pt x="122" y="1"/>
                    </a:lnTo>
                    <a:lnTo>
                      <a:pt x="124" y="3"/>
                    </a:lnTo>
                    <a:lnTo>
                      <a:pt x="125" y="6"/>
                    </a:lnTo>
                    <a:lnTo>
                      <a:pt x="125" y="8"/>
                    </a:lnTo>
                    <a:lnTo>
                      <a:pt x="126" y="12"/>
                    </a:lnTo>
                    <a:lnTo>
                      <a:pt x="129" y="17"/>
                    </a:lnTo>
                    <a:lnTo>
                      <a:pt x="130" y="21"/>
                    </a:lnTo>
                    <a:lnTo>
                      <a:pt x="132" y="25"/>
                    </a:lnTo>
                    <a:lnTo>
                      <a:pt x="133" y="29"/>
                    </a:lnTo>
                    <a:lnTo>
                      <a:pt x="136" y="33"/>
                    </a:lnTo>
                    <a:lnTo>
                      <a:pt x="138" y="39"/>
                    </a:lnTo>
                    <a:lnTo>
                      <a:pt x="140" y="41"/>
                    </a:lnTo>
                    <a:lnTo>
                      <a:pt x="141" y="47"/>
                    </a:lnTo>
                    <a:lnTo>
                      <a:pt x="144" y="50"/>
                    </a:lnTo>
                    <a:lnTo>
                      <a:pt x="145" y="54"/>
                    </a:lnTo>
                    <a:lnTo>
                      <a:pt x="144" y="52"/>
                    </a:lnTo>
                    <a:lnTo>
                      <a:pt x="142" y="52"/>
                    </a:lnTo>
                    <a:lnTo>
                      <a:pt x="140" y="52"/>
                    </a:lnTo>
                    <a:lnTo>
                      <a:pt x="138" y="52"/>
                    </a:lnTo>
                    <a:lnTo>
                      <a:pt x="136" y="51"/>
                    </a:lnTo>
                    <a:lnTo>
                      <a:pt x="133" y="51"/>
                    </a:lnTo>
                    <a:lnTo>
                      <a:pt x="130" y="51"/>
                    </a:lnTo>
                    <a:lnTo>
                      <a:pt x="128" y="51"/>
                    </a:lnTo>
                    <a:lnTo>
                      <a:pt x="124" y="50"/>
                    </a:lnTo>
                    <a:lnTo>
                      <a:pt x="121" y="50"/>
                    </a:lnTo>
                    <a:lnTo>
                      <a:pt x="117" y="50"/>
                    </a:lnTo>
                    <a:lnTo>
                      <a:pt x="113" y="48"/>
                    </a:lnTo>
                    <a:lnTo>
                      <a:pt x="109" y="48"/>
                    </a:lnTo>
                    <a:lnTo>
                      <a:pt x="105" y="48"/>
                    </a:lnTo>
                    <a:lnTo>
                      <a:pt x="100" y="47"/>
                    </a:lnTo>
                    <a:lnTo>
                      <a:pt x="96" y="47"/>
                    </a:lnTo>
                    <a:lnTo>
                      <a:pt x="90" y="47"/>
                    </a:lnTo>
                    <a:lnTo>
                      <a:pt x="86" y="47"/>
                    </a:lnTo>
                    <a:lnTo>
                      <a:pt x="81" y="45"/>
                    </a:lnTo>
                    <a:lnTo>
                      <a:pt x="77" y="45"/>
                    </a:lnTo>
                    <a:lnTo>
                      <a:pt x="72" y="45"/>
                    </a:lnTo>
                    <a:lnTo>
                      <a:pt x="68" y="45"/>
                    </a:lnTo>
                    <a:lnTo>
                      <a:pt x="65" y="44"/>
                    </a:lnTo>
                    <a:lnTo>
                      <a:pt x="63" y="44"/>
                    </a:lnTo>
                    <a:lnTo>
                      <a:pt x="60" y="44"/>
                    </a:lnTo>
                    <a:lnTo>
                      <a:pt x="57" y="44"/>
                    </a:lnTo>
                    <a:lnTo>
                      <a:pt x="55" y="44"/>
                    </a:lnTo>
                    <a:lnTo>
                      <a:pt x="52" y="44"/>
                    </a:lnTo>
                    <a:lnTo>
                      <a:pt x="51" y="44"/>
                    </a:lnTo>
                    <a:lnTo>
                      <a:pt x="48" y="44"/>
                    </a:lnTo>
                    <a:lnTo>
                      <a:pt x="43" y="44"/>
                    </a:lnTo>
                    <a:lnTo>
                      <a:pt x="39" y="44"/>
                    </a:lnTo>
                    <a:lnTo>
                      <a:pt x="33" y="44"/>
                    </a:lnTo>
                    <a:lnTo>
                      <a:pt x="29" y="44"/>
                    </a:lnTo>
                    <a:lnTo>
                      <a:pt x="5" y="15"/>
                    </a:lnTo>
                    <a:lnTo>
                      <a:pt x="0" y="8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40BFE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HN"/>
              </a:p>
            </p:txBody>
          </p:sp>
          <p:sp>
            <p:nvSpPr>
              <p:cNvPr id="82" name="Freeform 62"/>
              <p:cNvSpPr>
                <a:spLocks/>
              </p:cNvSpPr>
              <p:nvPr/>
            </p:nvSpPr>
            <p:spPr bwMode="auto">
              <a:xfrm>
                <a:off x="7302500" y="2112963"/>
                <a:ext cx="188913" cy="149225"/>
              </a:xfrm>
              <a:custGeom>
                <a:avLst/>
                <a:gdLst/>
                <a:ahLst/>
                <a:cxnLst>
                  <a:cxn ang="0">
                    <a:pos x="119" y="91"/>
                  </a:cxn>
                  <a:cxn ang="0">
                    <a:pos x="64" y="94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2" y="6"/>
                  </a:cxn>
                  <a:cxn ang="0">
                    <a:pos x="3" y="4"/>
                  </a:cxn>
                  <a:cxn ang="0">
                    <a:pos x="6" y="4"/>
                  </a:cxn>
                  <a:cxn ang="0">
                    <a:pos x="8" y="4"/>
                  </a:cxn>
                  <a:cxn ang="0">
                    <a:pos x="12" y="4"/>
                  </a:cxn>
                  <a:cxn ang="0">
                    <a:pos x="16" y="3"/>
                  </a:cxn>
                  <a:cxn ang="0">
                    <a:pos x="20" y="3"/>
                  </a:cxn>
                  <a:cxn ang="0">
                    <a:pos x="24" y="2"/>
                  </a:cxn>
                  <a:cxn ang="0">
                    <a:pos x="30" y="2"/>
                  </a:cxn>
                  <a:cxn ang="0">
                    <a:pos x="31" y="2"/>
                  </a:cxn>
                  <a:cxn ang="0">
                    <a:pos x="34" y="2"/>
                  </a:cxn>
                  <a:cxn ang="0">
                    <a:pos x="36" y="2"/>
                  </a:cxn>
                  <a:cxn ang="0">
                    <a:pos x="39" y="2"/>
                  </a:cxn>
                  <a:cxn ang="0">
                    <a:pos x="42" y="0"/>
                  </a:cxn>
                  <a:cxn ang="0">
                    <a:pos x="44" y="0"/>
                  </a:cxn>
                  <a:cxn ang="0">
                    <a:pos x="47" y="0"/>
                  </a:cxn>
                  <a:cxn ang="0">
                    <a:pos x="50" y="0"/>
                  </a:cxn>
                  <a:cxn ang="0">
                    <a:pos x="54" y="0"/>
                  </a:cxn>
                  <a:cxn ang="0">
                    <a:pos x="59" y="0"/>
                  </a:cxn>
                  <a:cxn ang="0">
                    <a:pos x="101" y="62"/>
                  </a:cxn>
                  <a:cxn ang="0">
                    <a:pos x="119" y="91"/>
                  </a:cxn>
                  <a:cxn ang="0">
                    <a:pos x="119" y="91"/>
                  </a:cxn>
                </a:cxnLst>
                <a:rect l="0" t="0" r="r" b="b"/>
                <a:pathLst>
                  <a:path w="119" h="94">
                    <a:moveTo>
                      <a:pt x="119" y="91"/>
                    </a:moveTo>
                    <a:lnTo>
                      <a:pt x="64" y="94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2" y="6"/>
                    </a:lnTo>
                    <a:lnTo>
                      <a:pt x="3" y="4"/>
                    </a:lnTo>
                    <a:lnTo>
                      <a:pt x="6" y="4"/>
                    </a:lnTo>
                    <a:lnTo>
                      <a:pt x="8" y="4"/>
                    </a:lnTo>
                    <a:lnTo>
                      <a:pt x="12" y="4"/>
                    </a:lnTo>
                    <a:lnTo>
                      <a:pt x="16" y="3"/>
                    </a:lnTo>
                    <a:lnTo>
                      <a:pt x="20" y="3"/>
                    </a:lnTo>
                    <a:lnTo>
                      <a:pt x="24" y="2"/>
                    </a:lnTo>
                    <a:lnTo>
                      <a:pt x="30" y="2"/>
                    </a:lnTo>
                    <a:lnTo>
                      <a:pt x="31" y="2"/>
                    </a:lnTo>
                    <a:lnTo>
                      <a:pt x="34" y="2"/>
                    </a:lnTo>
                    <a:lnTo>
                      <a:pt x="36" y="2"/>
                    </a:lnTo>
                    <a:lnTo>
                      <a:pt x="39" y="2"/>
                    </a:lnTo>
                    <a:lnTo>
                      <a:pt x="42" y="0"/>
                    </a:lnTo>
                    <a:lnTo>
                      <a:pt x="44" y="0"/>
                    </a:lnTo>
                    <a:lnTo>
                      <a:pt x="47" y="0"/>
                    </a:lnTo>
                    <a:lnTo>
                      <a:pt x="50" y="0"/>
                    </a:lnTo>
                    <a:lnTo>
                      <a:pt x="54" y="0"/>
                    </a:lnTo>
                    <a:lnTo>
                      <a:pt x="59" y="0"/>
                    </a:lnTo>
                    <a:lnTo>
                      <a:pt x="101" y="62"/>
                    </a:lnTo>
                    <a:lnTo>
                      <a:pt x="119" y="91"/>
                    </a:lnTo>
                    <a:lnTo>
                      <a:pt x="119" y="91"/>
                    </a:lnTo>
                    <a:close/>
                  </a:path>
                </a:pathLst>
              </a:custGeom>
              <a:solidFill>
                <a:srgbClr val="FF805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HN"/>
              </a:p>
            </p:txBody>
          </p:sp>
          <p:sp>
            <p:nvSpPr>
              <p:cNvPr id="83" name="Freeform 63"/>
              <p:cNvSpPr>
                <a:spLocks/>
              </p:cNvSpPr>
              <p:nvPr/>
            </p:nvSpPr>
            <p:spPr bwMode="auto">
              <a:xfrm>
                <a:off x="7493000" y="1919288"/>
                <a:ext cx="128588" cy="252413"/>
              </a:xfrm>
              <a:custGeom>
                <a:avLst/>
                <a:gdLst/>
                <a:ahLst/>
                <a:cxnLst>
                  <a:cxn ang="0">
                    <a:pos x="73" y="158"/>
                  </a:cxn>
                  <a:cxn ang="0">
                    <a:pos x="69" y="154"/>
                  </a:cxn>
                  <a:cxn ang="0">
                    <a:pos x="66" y="148"/>
                  </a:cxn>
                  <a:cxn ang="0">
                    <a:pos x="61" y="143"/>
                  </a:cxn>
                  <a:cxn ang="0">
                    <a:pos x="56" y="136"/>
                  </a:cxn>
                  <a:cxn ang="0">
                    <a:pos x="50" y="128"/>
                  </a:cxn>
                  <a:cxn ang="0">
                    <a:pos x="44" y="121"/>
                  </a:cxn>
                  <a:cxn ang="0">
                    <a:pos x="38" y="113"/>
                  </a:cxn>
                  <a:cxn ang="0">
                    <a:pos x="32" y="103"/>
                  </a:cxn>
                  <a:cxn ang="0">
                    <a:pos x="25" y="95"/>
                  </a:cxn>
                  <a:cxn ang="0">
                    <a:pos x="20" y="86"/>
                  </a:cxn>
                  <a:cxn ang="0">
                    <a:pos x="14" y="78"/>
                  </a:cxn>
                  <a:cxn ang="0">
                    <a:pos x="10" y="71"/>
                  </a:cxn>
                  <a:cxn ang="0">
                    <a:pos x="6" y="66"/>
                  </a:cxn>
                  <a:cxn ang="0">
                    <a:pos x="4" y="60"/>
                  </a:cxn>
                  <a:cxn ang="0">
                    <a:pos x="0" y="53"/>
                  </a:cxn>
                  <a:cxn ang="0">
                    <a:pos x="28" y="0"/>
                  </a:cxn>
                  <a:cxn ang="0">
                    <a:pos x="29" y="5"/>
                  </a:cxn>
                  <a:cxn ang="0">
                    <a:pos x="32" y="12"/>
                  </a:cxn>
                  <a:cxn ang="0">
                    <a:pos x="33" y="19"/>
                  </a:cxn>
                  <a:cxn ang="0">
                    <a:pos x="36" y="26"/>
                  </a:cxn>
                  <a:cxn ang="0">
                    <a:pos x="40" y="34"/>
                  </a:cxn>
                  <a:cxn ang="0">
                    <a:pos x="42" y="42"/>
                  </a:cxn>
                  <a:cxn ang="0">
                    <a:pos x="46" y="51"/>
                  </a:cxn>
                  <a:cxn ang="0">
                    <a:pos x="52" y="60"/>
                  </a:cxn>
                  <a:cxn ang="0">
                    <a:pos x="56" y="69"/>
                  </a:cxn>
                  <a:cxn ang="0">
                    <a:pos x="61" y="78"/>
                  </a:cxn>
                  <a:cxn ang="0">
                    <a:pos x="66" y="86"/>
                  </a:cxn>
                  <a:cxn ang="0">
                    <a:pos x="72" y="95"/>
                  </a:cxn>
                  <a:cxn ang="0">
                    <a:pos x="78" y="103"/>
                  </a:cxn>
                  <a:cxn ang="0">
                    <a:pos x="75" y="146"/>
                  </a:cxn>
                  <a:cxn ang="0">
                    <a:pos x="74" y="159"/>
                  </a:cxn>
                </a:cxnLst>
                <a:rect l="0" t="0" r="r" b="b"/>
                <a:pathLst>
                  <a:path w="81" h="159">
                    <a:moveTo>
                      <a:pt x="74" y="159"/>
                    </a:moveTo>
                    <a:lnTo>
                      <a:pt x="73" y="158"/>
                    </a:lnTo>
                    <a:lnTo>
                      <a:pt x="70" y="155"/>
                    </a:lnTo>
                    <a:lnTo>
                      <a:pt x="69" y="154"/>
                    </a:lnTo>
                    <a:lnTo>
                      <a:pt x="68" y="151"/>
                    </a:lnTo>
                    <a:lnTo>
                      <a:pt x="66" y="148"/>
                    </a:lnTo>
                    <a:lnTo>
                      <a:pt x="64" y="146"/>
                    </a:lnTo>
                    <a:lnTo>
                      <a:pt x="61" y="143"/>
                    </a:lnTo>
                    <a:lnTo>
                      <a:pt x="58" y="139"/>
                    </a:lnTo>
                    <a:lnTo>
                      <a:pt x="56" y="136"/>
                    </a:lnTo>
                    <a:lnTo>
                      <a:pt x="53" y="133"/>
                    </a:lnTo>
                    <a:lnTo>
                      <a:pt x="50" y="128"/>
                    </a:lnTo>
                    <a:lnTo>
                      <a:pt x="48" y="125"/>
                    </a:lnTo>
                    <a:lnTo>
                      <a:pt x="44" y="121"/>
                    </a:lnTo>
                    <a:lnTo>
                      <a:pt x="41" y="117"/>
                    </a:lnTo>
                    <a:lnTo>
                      <a:pt x="38" y="113"/>
                    </a:lnTo>
                    <a:lnTo>
                      <a:pt x="36" y="107"/>
                    </a:lnTo>
                    <a:lnTo>
                      <a:pt x="32" y="103"/>
                    </a:lnTo>
                    <a:lnTo>
                      <a:pt x="29" y="99"/>
                    </a:lnTo>
                    <a:lnTo>
                      <a:pt x="25" y="95"/>
                    </a:lnTo>
                    <a:lnTo>
                      <a:pt x="22" y="91"/>
                    </a:lnTo>
                    <a:lnTo>
                      <a:pt x="20" y="86"/>
                    </a:lnTo>
                    <a:lnTo>
                      <a:pt x="17" y="82"/>
                    </a:lnTo>
                    <a:lnTo>
                      <a:pt x="14" y="78"/>
                    </a:lnTo>
                    <a:lnTo>
                      <a:pt x="12" y="75"/>
                    </a:lnTo>
                    <a:lnTo>
                      <a:pt x="10" y="71"/>
                    </a:lnTo>
                    <a:lnTo>
                      <a:pt x="9" y="69"/>
                    </a:lnTo>
                    <a:lnTo>
                      <a:pt x="6" y="66"/>
                    </a:lnTo>
                    <a:lnTo>
                      <a:pt x="5" y="63"/>
                    </a:lnTo>
                    <a:lnTo>
                      <a:pt x="4" y="60"/>
                    </a:lnTo>
                    <a:lnTo>
                      <a:pt x="4" y="59"/>
                    </a:lnTo>
                    <a:lnTo>
                      <a:pt x="0" y="53"/>
                    </a:lnTo>
                    <a:lnTo>
                      <a:pt x="28" y="0"/>
                    </a:lnTo>
                    <a:lnTo>
                      <a:pt x="28" y="0"/>
                    </a:lnTo>
                    <a:lnTo>
                      <a:pt x="28" y="2"/>
                    </a:lnTo>
                    <a:lnTo>
                      <a:pt x="29" y="5"/>
                    </a:lnTo>
                    <a:lnTo>
                      <a:pt x="30" y="11"/>
                    </a:lnTo>
                    <a:lnTo>
                      <a:pt x="32" y="12"/>
                    </a:lnTo>
                    <a:lnTo>
                      <a:pt x="32" y="15"/>
                    </a:lnTo>
                    <a:lnTo>
                      <a:pt x="33" y="19"/>
                    </a:lnTo>
                    <a:lnTo>
                      <a:pt x="34" y="22"/>
                    </a:lnTo>
                    <a:lnTo>
                      <a:pt x="36" y="26"/>
                    </a:lnTo>
                    <a:lnTo>
                      <a:pt x="37" y="30"/>
                    </a:lnTo>
                    <a:lnTo>
                      <a:pt x="40" y="34"/>
                    </a:lnTo>
                    <a:lnTo>
                      <a:pt x="41" y="38"/>
                    </a:lnTo>
                    <a:lnTo>
                      <a:pt x="42" y="42"/>
                    </a:lnTo>
                    <a:lnTo>
                      <a:pt x="45" y="46"/>
                    </a:lnTo>
                    <a:lnTo>
                      <a:pt x="46" y="51"/>
                    </a:lnTo>
                    <a:lnTo>
                      <a:pt x="49" y="56"/>
                    </a:lnTo>
                    <a:lnTo>
                      <a:pt x="52" y="60"/>
                    </a:lnTo>
                    <a:lnTo>
                      <a:pt x="53" y="64"/>
                    </a:lnTo>
                    <a:lnTo>
                      <a:pt x="56" y="69"/>
                    </a:lnTo>
                    <a:lnTo>
                      <a:pt x="58" y="74"/>
                    </a:lnTo>
                    <a:lnTo>
                      <a:pt x="61" y="78"/>
                    </a:lnTo>
                    <a:lnTo>
                      <a:pt x="64" y="82"/>
                    </a:lnTo>
                    <a:lnTo>
                      <a:pt x="66" y="86"/>
                    </a:lnTo>
                    <a:lnTo>
                      <a:pt x="69" y="91"/>
                    </a:lnTo>
                    <a:lnTo>
                      <a:pt x="72" y="95"/>
                    </a:lnTo>
                    <a:lnTo>
                      <a:pt x="74" y="99"/>
                    </a:lnTo>
                    <a:lnTo>
                      <a:pt x="78" y="103"/>
                    </a:lnTo>
                    <a:lnTo>
                      <a:pt x="81" y="107"/>
                    </a:lnTo>
                    <a:lnTo>
                      <a:pt x="75" y="146"/>
                    </a:lnTo>
                    <a:lnTo>
                      <a:pt x="74" y="159"/>
                    </a:lnTo>
                    <a:lnTo>
                      <a:pt x="74" y="159"/>
                    </a:lnTo>
                    <a:close/>
                  </a:path>
                </a:pathLst>
              </a:custGeom>
              <a:solidFill>
                <a:srgbClr val="FF805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HN"/>
              </a:p>
            </p:txBody>
          </p:sp>
          <p:sp>
            <p:nvSpPr>
              <p:cNvPr id="84" name="Freeform 64"/>
              <p:cNvSpPr>
                <a:spLocks/>
              </p:cNvSpPr>
              <p:nvPr/>
            </p:nvSpPr>
            <p:spPr bwMode="auto">
              <a:xfrm>
                <a:off x="7443788" y="2019300"/>
                <a:ext cx="58738" cy="57150"/>
              </a:xfrm>
              <a:custGeom>
                <a:avLst/>
                <a:gdLst/>
                <a:ahLst/>
                <a:cxnLst>
                  <a:cxn ang="0">
                    <a:pos x="37" y="21"/>
                  </a:cxn>
                  <a:cxn ang="0">
                    <a:pos x="36" y="22"/>
                  </a:cxn>
                  <a:cxn ang="0">
                    <a:pos x="35" y="25"/>
                  </a:cxn>
                  <a:cxn ang="0">
                    <a:pos x="32" y="28"/>
                  </a:cxn>
                  <a:cxn ang="0">
                    <a:pos x="30" y="32"/>
                  </a:cxn>
                  <a:cxn ang="0">
                    <a:pos x="27" y="33"/>
                  </a:cxn>
                  <a:cxn ang="0">
                    <a:pos x="24" y="34"/>
                  </a:cxn>
                  <a:cxn ang="0">
                    <a:pos x="22" y="34"/>
                  </a:cxn>
                  <a:cxn ang="0">
                    <a:pos x="20" y="36"/>
                  </a:cxn>
                  <a:cxn ang="0">
                    <a:pos x="16" y="36"/>
                  </a:cxn>
                  <a:cxn ang="0">
                    <a:pos x="14" y="36"/>
                  </a:cxn>
                  <a:cxn ang="0">
                    <a:pos x="11" y="36"/>
                  </a:cxn>
                  <a:cxn ang="0">
                    <a:pos x="8" y="34"/>
                  </a:cxn>
                  <a:cxn ang="0">
                    <a:pos x="4" y="32"/>
                  </a:cxn>
                  <a:cxn ang="0">
                    <a:pos x="3" y="30"/>
                  </a:cxn>
                  <a:cxn ang="0">
                    <a:pos x="0" y="28"/>
                  </a:cxn>
                  <a:cxn ang="0">
                    <a:pos x="0" y="25"/>
                  </a:cxn>
                  <a:cxn ang="0">
                    <a:pos x="0" y="22"/>
                  </a:cxn>
                  <a:cxn ang="0">
                    <a:pos x="2" y="19"/>
                  </a:cxn>
                  <a:cxn ang="0">
                    <a:pos x="3" y="18"/>
                  </a:cxn>
                  <a:cxn ang="0">
                    <a:pos x="4" y="15"/>
                  </a:cxn>
                  <a:cxn ang="0">
                    <a:pos x="6" y="12"/>
                  </a:cxn>
                  <a:cxn ang="0">
                    <a:pos x="7" y="10"/>
                  </a:cxn>
                  <a:cxn ang="0">
                    <a:pos x="8" y="7"/>
                  </a:cxn>
                  <a:cxn ang="0">
                    <a:pos x="11" y="6"/>
                  </a:cxn>
                  <a:cxn ang="0">
                    <a:pos x="14" y="3"/>
                  </a:cxn>
                  <a:cxn ang="0">
                    <a:pos x="15" y="3"/>
                  </a:cxn>
                  <a:cxn ang="0">
                    <a:pos x="16" y="1"/>
                  </a:cxn>
                  <a:cxn ang="0">
                    <a:pos x="20" y="0"/>
                  </a:cxn>
                  <a:cxn ang="0">
                    <a:pos x="22" y="0"/>
                  </a:cxn>
                  <a:cxn ang="0">
                    <a:pos x="24" y="0"/>
                  </a:cxn>
                  <a:cxn ang="0">
                    <a:pos x="27" y="0"/>
                  </a:cxn>
                  <a:cxn ang="0">
                    <a:pos x="30" y="3"/>
                  </a:cxn>
                  <a:cxn ang="0">
                    <a:pos x="32" y="6"/>
                  </a:cxn>
                  <a:cxn ang="0">
                    <a:pos x="35" y="10"/>
                  </a:cxn>
                  <a:cxn ang="0">
                    <a:pos x="35" y="12"/>
                  </a:cxn>
                  <a:cxn ang="0">
                    <a:pos x="36" y="14"/>
                  </a:cxn>
                  <a:cxn ang="0">
                    <a:pos x="37" y="21"/>
                  </a:cxn>
                  <a:cxn ang="0">
                    <a:pos x="37" y="21"/>
                  </a:cxn>
                </a:cxnLst>
                <a:rect l="0" t="0" r="r" b="b"/>
                <a:pathLst>
                  <a:path w="37" h="36">
                    <a:moveTo>
                      <a:pt x="37" y="21"/>
                    </a:moveTo>
                    <a:lnTo>
                      <a:pt x="36" y="22"/>
                    </a:lnTo>
                    <a:lnTo>
                      <a:pt x="35" y="25"/>
                    </a:lnTo>
                    <a:lnTo>
                      <a:pt x="32" y="28"/>
                    </a:lnTo>
                    <a:lnTo>
                      <a:pt x="30" y="32"/>
                    </a:lnTo>
                    <a:lnTo>
                      <a:pt x="27" y="33"/>
                    </a:lnTo>
                    <a:lnTo>
                      <a:pt x="24" y="34"/>
                    </a:lnTo>
                    <a:lnTo>
                      <a:pt x="22" y="34"/>
                    </a:lnTo>
                    <a:lnTo>
                      <a:pt x="20" y="36"/>
                    </a:lnTo>
                    <a:lnTo>
                      <a:pt x="16" y="36"/>
                    </a:lnTo>
                    <a:lnTo>
                      <a:pt x="14" y="36"/>
                    </a:lnTo>
                    <a:lnTo>
                      <a:pt x="11" y="36"/>
                    </a:lnTo>
                    <a:lnTo>
                      <a:pt x="8" y="34"/>
                    </a:lnTo>
                    <a:lnTo>
                      <a:pt x="4" y="32"/>
                    </a:lnTo>
                    <a:lnTo>
                      <a:pt x="3" y="30"/>
                    </a:lnTo>
                    <a:lnTo>
                      <a:pt x="0" y="28"/>
                    </a:lnTo>
                    <a:lnTo>
                      <a:pt x="0" y="25"/>
                    </a:lnTo>
                    <a:lnTo>
                      <a:pt x="0" y="22"/>
                    </a:lnTo>
                    <a:lnTo>
                      <a:pt x="2" y="19"/>
                    </a:lnTo>
                    <a:lnTo>
                      <a:pt x="3" y="18"/>
                    </a:lnTo>
                    <a:lnTo>
                      <a:pt x="4" y="15"/>
                    </a:lnTo>
                    <a:lnTo>
                      <a:pt x="6" y="12"/>
                    </a:lnTo>
                    <a:lnTo>
                      <a:pt x="7" y="10"/>
                    </a:lnTo>
                    <a:lnTo>
                      <a:pt x="8" y="7"/>
                    </a:lnTo>
                    <a:lnTo>
                      <a:pt x="11" y="6"/>
                    </a:lnTo>
                    <a:lnTo>
                      <a:pt x="14" y="3"/>
                    </a:lnTo>
                    <a:lnTo>
                      <a:pt x="15" y="3"/>
                    </a:lnTo>
                    <a:lnTo>
                      <a:pt x="16" y="1"/>
                    </a:lnTo>
                    <a:lnTo>
                      <a:pt x="20" y="0"/>
                    </a:lnTo>
                    <a:lnTo>
                      <a:pt x="22" y="0"/>
                    </a:lnTo>
                    <a:lnTo>
                      <a:pt x="24" y="0"/>
                    </a:lnTo>
                    <a:lnTo>
                      <a:pt x="27" y="0"/>
                    </a:lnTo>
                    <a:lnTo>
                      <a:pt x="30" y="3"/>
                    </a:lnTo>
                    <a:lnTo>
                      <a:pt x="32" y="6"/>
                    </a:lnTo>
                    <a:lnTo>
                      <a:pt x="35" y="10"/>
                    </a:lnTo>
                    <a:lnTo>
                      <a:pt x="35" y="12"/>
                    </a:lnTo>
                    <a:lnTo>
                      <a:pt x="36" y="14"/>
                    </a:lnTo>
                    <a:lnTo>
                      <a:pt x="37" y="21"/>
                    </a:lnTo>
                    <a:lnTo>
                      <a:pt x="37" y="21"/>
                    </a:lnTo>
                    <a:close/>
                  </a:path>
                </a:pathLst>
              </a:custGeom>
              <a:solidFill>
                <a:srgbClr val="FF404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HN"/>
              </a:p>
            </p:txBody>
          </p:sp>
          <p:sp>
            <p:nvSpPr>
              <p:cNvPr id="85" name="Freeform 65"/>
              <p:cNvSpPr>
                <a:spLocks/>
              </p:cNvSpPr>
              <p:nvPr/>
            </p:nvSpPr>
            <p:spPr bwMode="auto">
              <a:xfrm>
                <a:off x="8580438" y="3090863"/>
                <a:ext cx="58738" cy="47625"/>
              </a:xfrm>
              <a:custGeom>
                <a:avLst/>
                <a:gdLst/>
                <a:ahLst/>
                <a:cxnLst>
                  <a:cxn ang="0">
                    <a:pos x="13" y="30"/>
                  </a:cxn>
                  <a:cxn ang="0">
                    <a:pos x="12" y="29"/>
                  </a:cxn>
                  <a:cxn ang="0">
                    <a:pos x="9" y="29"/>
                  </a:cxn>
                  <a:cxn ang="0">
                    <a:pos x="6" y="29"/>
                  </a:cxn>
                  <a:cxn ang="0">
                    <a:pos x="4" y="27"/>
                  </a:cxn>
                  <a:cxn ang="0">
                    <a:pos x="1" y="25"/>
                  </a:cxn>
                  <a:cxn ang="0">
                    <a:pos x="0" y="21"/>
                  </a:cxn>
                  <a:cxn ang="0">
                    <a:pos x="0" y="18"/>
                  </a:cxn>
                  <a:cxn ang="0">
                    <a:pos x="0" y="15"/>
                  </a:cxn>
                  <a:cxn ang="0">
                    <a:pos x="1" y="11"/>
                  </a:cxn>
                  <a:cxn ang="0">
                    <a:pos x="4" y="7"/>
                  </a:cxn>
                  <a:cxn ang="0">
                    <a:pos x="4" y="7"/>
                  </a:cxn>
                  <a:cxn ang="0">
                    <a:pos x="5" y="5"/>
                  </a:cxn>
                  <a:cxn ang="0">
                    <a:pos x="8" y="3"/>
                  </a:cxn>
                  <a:cxn ang="0">
                    <a:pos x="10" y="1"/>
                  </a:cxn>
                  <a:cxn ang="0">
                    <a:pos x="14" y="0"/>
                  </a:cxn>
                  <a:cxn ang="0">
                    <a:pos x="18" y="0"/>
                  </a:cxn>
                  <a:cxn ang="0">
                    <a:pos x="21" y="0"/>
                  </a:cxn>
                  <a:cxn ang="0">
                    <a:pos x="23" y="1"/>
                  </a:cxn>
                  <a:cxn ang="0">
                    <a:pos x="27" y="3"/>
                  </a:cxn>
                  <a:cxn ang="0">
                    <a:pos x="31" y="5"/>
                  </a:cxn>
                  <a:cxn ang="0">
                    <a:pos x="33" y="7"/>
                  </a:cxn>
                  <a:cxn ang="0">
                    <a:pos x="35" y="10"/>
                  </a:cxn>
                  <a:cxn ang="0">
                    <a:pos x="37" y="11"/>
                  </a:cxn>
                  <a:cxn ang="0">
                    <a:pos x="37" y="14"/>
                  </a:cxn>
                  <a:cxn ang="0">
                    <a:pos x="37" y="16"/>
                  </a:cxn>
                  <a:cxn ang="0">
                    <a:pos x="34" y="21"/>
                  </a:cxn>
                  <a:cxn ang="0">
                    <a:pos x="31" y="22"/>
                  </a:cxn>
                  <a:cxn ang="0">
                    <a:pos x="29" y="25"/>
                  </a:cxn>
                  <a:cxn ang="0">
                    <a:pos x="26" y="26"/>
                  </a:cxn>
                  <a:cxn ang="0">
                    <a:pos x="26" y="26"/>
                  </a:cxn>
                  <a:cxn ang="0">
                    <a:pos x="17" y="30"/>
                  </a:cxn>
                  <a:cxn ang="0">
                    <a:pos x="13" y="30"/>
                  </a:cxn>
                  <a:cxn ang="0">
                    <a:pos x="13" y="30"/>
                  </a:cxn>
                </a:cxnLst>
                <a:rect l="0" t="0" r="r" b="b"/>
                <a:pathLst>
                  <a:path w="37" h="30">
                    <a:moveTo>
                      <a:pt x="13" y="30"/>
                    </a:moveTo>
                    <a:lnTo>
                      <a:pt x="12" y="29"/>
                    </a:lnTo>
                    <a:lnTo>
                      <a:pt x="9" y="29"/>
                    </a:lnTo>
                    <a:lnTo>
                      <a:pt x="6" y="29"/>
                    </a:lnTo>
                    <a:lnTo>
                      <a:pt x="4" y="27"/>
                    </a:lnTo>
                    <a:lnTo>
                      <a:pt x="1" y="25"/>
                    </a:lnTo>
                    <a:lnTo>
                      <a:pt x="0" y="21"/>
                    </a:lnTo>
                    <a:lnTo>
                      <a:pt x="0" y="18"/>
                    </a:lnTo>
                    <a:lnTo>
                      <a:pt x="0" y="15"/>
                    </a:lnTo>
                    <a:lnTo>
                      <a:pt x="1" y="11"/>
                    </a:lnTo>
                    <a:lnTo>
                      <a:pt x="4" y="7"/>
                    </a:lnTo>
                    <a:lnTo>
                      <a:pt x="4" y="7"/>
                    </a:lnTo>
                    <a:lnTo>
                      <a:pt x="5" y="5"/>
                    </a:lnTo>
                    <a:lnTo>
                      <a:pt x="8" y="3"/>
                    </a:lnTo>
                    <a:lnTo>
                      <a:pt x="10" y="1"/>
                    </a:lnTo>
                    <a:lnTo>
                      <a:pt x="14" y="0"/>
                    </a:lnTo>
                    <a:lnTo>
                      <a:pt x="18" y="0"/>
                    </a:lnTo>
                    <a:lnTo>
                      <a:pt x="21" y="0"/>
                    </a:lnTo>
                    <a:lnTo>
                      <a:pt x="23" y="1"/>
                    </a:lnTo>
                    <a:lnTo>
                      <a:pt x="27" y="3"/>
                    </a:lnTo>
                    <a:lnTo>
                      <a:pt x="31" y="5"/>
                    </a:lnTo>
                    <a:lnTo>
                      <a:pt x="33" y="7"/>
                    </a:lnTo>
                    <a:lnTo>
                      <a:pt x="35" y="10"/>
                    </a:lnTo>
                    <a:lnTo>
                      <a:pt x="37" y="11"/>
                    </a:lnTo>
                    <a:lnTo>
                      <a:pt x="37" y="14"/>
                    </a:lnTo>
                    <a:lnTo>
                      <a:pt x="37" y="16"/>
                    </a:lnTo>
                    <a:lnTo>
                      <a:pt x="34" y="21"/>
                    </a:lnTo>
                    <a:lnTo>
                      <a:pt x="31" y="22"/>
                    </a:lnTo>
                    <a:lnTo>
                      <a:pt x="29" y="25"/>
                    </a:lnTo>
                    <a:lnTo>
                      <a:pt x="26" y="26"/>
                    </a:lnTo>
                    <a:lnTo>
                      <a:pt x="26" y="26"/>
                    </a:lnTo>
                    <a:lnTo>
                      <a:pt x="17" y="30"/>
                    </a:lnTo>
                    <a:lnTo>
                      <a:pt x="13" y="30"/>
                    </a:lnTo>
                    <a:lnTo>
                      <a:pt x="13" y="30"/>
                    </a:lnTo>
                    <a:close/>
                  </a:path>
                </a:pathLst>
              </a:custGeom>
              <a:solidFill>
                <a:srgbClr val="12A6E3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HN"/>
              </a:p>
            </p:txBody>
          </p:sp>
        </p:grpSp>
      </p:grpSp>
      <p:sp>
        <p:nvSpPr>
          <p:cNvPr id="86" name="Rectangle 2"/>
          <p:cNvSpPr txBox="1">
            <a:spLocks noChangeArrowheads="1"/>
          </p:cNvSpPr>
          <p:nvPr/>
        </p:nvSpPr>
        <p:spPr bwMode="white">
          <a:xfrm>
            <a:off x="457200" y="0"/>
            <a:ext cx="7391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ritannic Bold" pitchFamily="34" charset="0"/>
                <a:ea typeface="+mj-ea"/>
                <a:cs typeface="+mj-cs"/>
              </a:rPr>
              <a:t>CÓMO AUMENTAR LAS VISITAS A MI </a:t>
            </a:r>
            <a:r>
              <a:rPr lang="en-US" sz="2800" kern="0" dirty="0" smtClean="0">
                <a:solidFill>
                  <a:schemeClr val="bg1"/>
                </a:solidFill>
                <a:latin typeface="Britannic Bold" pitchFamily="34" charset="0"/>
                <a:ea typeface="+mj-ea"/>
                <a:cs typeface="+mj-cs"/>
              </a:rPr>
              <a:t>G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ritannic Bold" pitchFamily="34" charset="0"/>
                <a:ea typeface="+mj-ea"/>
                <a:cs typeface="+mj-cs"/>
              </a:rPr>
              <a:t>.P.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ritannic Bold" pitchFamily="34" charset="0"/>
              <a:ea typeface="+mj-ea"/>
              <a:cs typeface="+mj-cs"/>
            </a:endParaRPr>
          </a:p>
        </p:txBody>
      </p:sp>
      <p:pic>
        <p:nvPicPr>
          <p:cNvPr id="87" name="Picture 2" descr="H:\grupos pequeños\logoPC GAL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2400" y="39189"/>
            <a:ext cx="1371600" cy="1332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105" name="11 Grupo"/>
          <p:cNvGrpSpPr/>
          <p:nvPr/>
        </p:nvGrpSpPr>
        <p:grpSpPr>
          <a:xfrm>
            <a:off x="0" y="6172188"/>
            <a:ext cx="9144000" cy="457199"/>
            <a:chOff x="0" y="6324600"/>
            <a:chExt cx="9144000" cy="533400"/>
          </a:xfrm>
        </p:grpSpPr>
        <p:sp>
          <p:nvSpPr>
            <p:cNvPr id="106" name="10 Rectángulo"/>
            <p:cNvSpPr/>
            <p:nvPr/>
          </p:nvSpPr>
          <p:spPr>
            <a:xfrm>
              <a:off x="0" y="6477000"/>
              <a:ext cx="6553200" cy="38100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HN"/>
            </a:p>
          </p:txBody>
        </p:sp>
        <p:sp>
          <p:nvSpPr>
            <p:cNvPr id="107" name="8 Recortar rectángulo de esquina sencilla"/>
            <p:cNvSpPr/>
            <p:nvPr/>
          </p:nvSpPr>
          <p:spPr>
            <a:xfrm flipH="1">
              <a:off x="6324600" y="6324600"/>
              <a:ext cx="2819400" cy="533400"/>
            </a:xfrm>
            <a:prstGeom prst="snip1Rect">
              <a:avLst>
                <a:gd name="adj" fmla="val 50000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HN"/>
            </a:p>
          </p:txBody>
        </p:sp>
      </p:grpSp>
      <p:sp>
        <p:nvSpPr>
          <p:cNvPr id="108" name="9 Rectángulo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s-HN"/>
          </a:p>
        </p:txBody>
      </p:sp>
      <p:sp>
        <p:nvSpPr>
          <p:cNvPr id="109" name="4 Marcador de pie de página"/>
          <p:cNvSpPr txBox="1">
            <a:spLocks/>
          </p:cNvSpPr>
          <p:nvPr/>
        </p:nvSpPr>
        <p:spPr bwMode="gray">
          <a:xfrm>
            <a:off x="0" y="6324600"/>
            <a:ext cx="9906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NIVEL II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</a:endParaRPr>
          </a:p>
        </p:txBody>
      </p:sp>
      <p:sp>
        <p:nvSpPr>
          <p:cNvPr id="110" name="4 Marcador de pie de página"/>
          <p:cNvSpPr>
            <a:spLocks noGrp="1"/>
          </p:cNvSpPr>
          <p:nvPr/>
        </p:nvSpPr>
        <p:spPr bwMode="auto">
          <a:xfrm>
            <a:off x="990600" y="6629400"/>
            <a:ext cx="8153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US" sz="1200" dirty="0" smtClean="0">
                <a:solidFill>
                  <a:schemeClr val="bg1"/>
                </a:solidFill>
              </a:rPr>
              <a:t>UNION VENEZOLANA ORIENTAL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11" name="4 Marcador de pie de página"/>
          <p:cNvSpPr txBox="1">
            <a:spLocks/>
          </p:cNvSpPr>
          <p:nvPr/>
        </p:nvSpPr>
        <p:spPr bwMode="gray">
          <a:xfrm>
            <a:off x="6553200" y="61722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CERTIFICACIÓN DE LÍDERES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12" name="4 Marcador de pie de página"/>
          <p:cNvSpPr txBox="1">
            <a:spLocks/>
          </p:cNvSpPr>
          <p:nvPr/>
        </p:nvSpPr>
        <p:spPr bwMode="auto">
          <a:xfrm>
            <a:off x="990600" y="6324600"/>
            <a:ext cx="541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Cómo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aumentar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las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visitas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en mi GP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14 Grupo"/>
          <p:cNvGrpSpPr/>
          <p:nvPr/>
        </p:nvGrpSpPr>
        <p:grpSpPr>
          <a:xfrm>
            <a:off x="-110010" y="2209800"/>
            <a:ext cx="1557810" cy="2215991"/>
            <a:chOff x="1610719" y="831037"/>
            <a:chExt cx="1145416" cy="2321479"/>
          </a:xfrm>
        </p:grpSpPr>
        <p:grpSp>
          <p:nvGrpSpPr>
            <p:cNvPr id="4" name="Group 3"/>
            <p:cNvGrpSpPr>
              <a:grpSpLocks/>
            </p:cNvGrpSpPr>
            <p:nvPr/>
          </p:nvGrpSpPr>
          <p:grpSpPr bwMode="auto">
            <a:xfrm>
              <a:off x="1828800" y="1795463"/>
              <a:ext cx="762000" cy="665162"/>
              <a:chOff x="1110" y="2656"/>
              <a:chExt cx="1549" cy="1351"/>
            </a:xfrm>
          </p:grpSpPr>
          <p:sp>
            <p:nvSpPr>
              <p:cNvPr id="18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19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20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</p:grpSp>
        <p:sp>
          <p:nvSpPr>
            <p:cNvPr id="17" name="Text Box 13"/>
            <p:cNvSpPr txBox="1">
              <a:spLocks noChangeArrowheads="1"/>
            </p:cNvSpPr>
            <p:nvPr/>
          </p:nvSpPr>
          <p:spPr bwMode="gray">
            <a:xfrm>
              <a:off x="1610719" y="831037"/>
              <a:ext cx="1145416" cy="232147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38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roadway" pitchFamily="82" charset="0"/>
                </a:rPr>
                <a:t>1</a:t>
              </a:r>
            </a:p>
          </p:txBody>
        </p:sp>
      </p:grpSp>
      <p:pic>
        <p:nvPicPr>
          <p:cNvPr id="21" name="Picture 17" descr="G:\Multimedia 2007 Trabajos\Division Interamericana\LOG OF 3.png"/>
          <p:cNvPicPr>
            <a:picLocks noChangeAspect="1" noChangeArrowheads="1"/>
          </p:cNvPicPr>
          <p:nvPr/>
        </p:nvPicPr>
        <p:blipFill>
          <a:blip r:embed="rId2" cstate="print"/>
          <a:srcRect l="3030" t="13880" r="6061" b="24430"/>
          <a:stretch>
            <a:fillRect/>
          </a:stretch>
        </p:blipFill>
        <p:spPr bwMode="auto">
          <a:xfrm>
            <a:off x="8077200" y="5551714"/>
            <a:ext cx="673100" cy="5769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6" name="Rectangle 2"/>
          <p:cNvSpPr txBox="1">
            <a:spLocks noChangeArrowheads="1"/>
          </p:cNvSpPr>
          <p:nvPr/>
        </p:nvSpPr>
        <p:spPr bwMode="white">
          <a:xfrm>
            <a:off x="457200" y="0"/>
            <a:ext cx="7391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ritannic Bold" pitchFamily="34" charset="0"/>
                <a:ea typeface="+mj-ea"/>
                <a:cs typeface="+mj-cs"/>
              </a:rPr>
              <a:t>CÓMO AUMENTAR LAS VISITAS A MI G.P.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ritannic Bold" pitchFamily="34" charset="0"/>
              <a:ea typeface="+mj-ea"/>
              <a:cs typeface="+mj-cs"/>
            </a:endParaRPr>
          </a:p>
        </p:txBody>
      </p:sp>
      <p:pic>
        <p:nvPicPr>
          <p:cNvPr id="87" name="Picture 2" descr="H:\grupos pequeños\logoPC GAL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2400" y="39189"/>
            <a:ext cx="1371600" cy="1332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0" name="Rectangle 3"/>
          <p:cNvSpPr txBox="1">
            <a:spLocks noChangeArrowheads="1"/>
          </p:cNvSpPr>
          <p:nvPr/>
        </p:nvSpPr>
        <p:spPr bwMode="auto">
          <a:xfrm>
            <a:off x="838200" y="1219200"/>
            <a:ext cx="80772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hlink"/>
              </a:buClr>
              <a:buSzTx/>
              <a:tabLst/>
              <a:defRPr/>
            </a:pPr>
            <a:r>
              <a:rPr lang="en-US" sz="3200" b="1" kern="0" dirty="0" smtClean="0">
                <a:latin typeface="Arial Rounded MT Bold" pitchFamily="34" charset="0"/>
              </a:rPr>
              <a:t>J. </a:t>
            </a:r>
            <a:r>
              <a:rPr lang="en-US" sz="3200" b="1" kern="0" dirty="0" err="1" smtClean="0">
                <a:latin typeface="Arial Rounded MT Bold" pitchFamily="34" charset="0"/>
              </a:rPr>
              <a:t>Comiskey</a:t>
            </a:r>
            <a:r>
              <a:rPr lang="en-US" sz="3200" b="1" kern="0" dirty="0" smtClean="0">
                <a:latin typeface="Arial Rounded MT Bold" pitchFamily="34" charset="0"/>
              </a:rPr>
              <a:t>, </a:t>
            </a:r>
            <a:r>
              <a:rPr lang="en-US" sz="3200" b="1" kern="0" dirty="0" err="1" smtClean="0">
                <a:latin typeface="Arial Rounded MT Bold" pitchFamily="34" charset="0"/>
              </a:rPr>
              <a:t>citando</a:t>
            </a:r>
            <a:r>
              <a:rPr lang="en-US" sz="3200" b="1" kern="0" dirty="0" smtClean="0">
                <a:latin typeface="Arial Rounded MT Bold" pitchFamily="34" charset="0"/>
              </a:rPr>
              <a:t> a R. Price y P. Springer, </a:t>
            </a:r>
            <a:r>
              <a:rPr lang="en-US" sz="3200" b="1" kern="0" dirty="0" err="1" smtClean="0">
                <a:latin typeface="Arial Rounded MT Bold" pitchFamily="34" charset="0"/>
              </a:rPr>
              <a:t>menciona</a:t>
            </a:r>
            <a:r>
              <a:rPr lang="en-US" sz="3200" b="1" kern="0" dirty="0" smtClean="0">
                <a:latin typeface="Arial Rounded MT Bold" pitchFamily="34" charset="0"/>
              </a:rPr>
              <a:t>: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</a:t>
            </a:r>
          </a:p>
          <a:p>
            <a:pPr lvl="1" algn="just">
              <a:spcBef>
                <a:spcPts val="1200"/>
              </a:spcBef>
              <a:spcAft>
                <a:spcPts val="1200"/>
              </a:spcAft>
              <a:buClr>
                <a:schemeClr val="hlink"/>
              </a:buClr>
              <a:defRPr/>
            </a:pPr>
            <a:r>
              <a:rPr lang="en-US" sz="2400" b="1" kern="0" dirty="0" smtClean="0">
                <a:latin typeface="Arial Rounded MT Bold" pitchFamily="34" charset="0"/>
              </a:rPr>
              <a:t>“Los </a:t>
            </a:r>
            <a:r>
              <a:rPr lang="en-US" sz="2400" b="1" kern="0" dirty="0" err="1" smtClean="0">
                <a:latin typeface="Arial Rounded MT Bold" pitchFamily="34" charset="0"/>
              </a:rPr>
              <a:t>líderes</a:t>
            </a:r>
            <a:r>
              <a:rPr lang="en-US" sz="2400" b="1" kern="0" dirty="0" smtClean="0">
                <a:latin typeface="Arial Rounded MT Bold" pitchFamily="34" charset="0"/>
              </a:rPr>
              <a:t> </a:t>
            </a:r>
            <a:r>
              <a:rPr lang="en-US" sz="2400" b="1" kern="0" dirty="0" err="1" smtClean="0">
                <a:latin typeface="Arial Rounded MT Bold" pitchFamily="34" charset="0"/>
              </a:rPr>
              <a:t>experimentados</a:t>
            </a:r>
            <a:r>
              <a:rPr lang="en-US" sz="2400" b="1" kern="0" dirty="0" smtClean="0">
                <a:latin typeface="Arial Rounded MT Bold" pitchFamily="34" charset="0"/>
              </a:rPr>
              <a:t> de </a:t>
            </a:r>
            <a:r>
              <a:rPr lang="en-US" sz="2400" b="1" kern="0" dirty="0" err="1" smtClean="0">
                <a:latin typeface="Arial Rounded MT Bold" pitchFamily="34" charset="0"/>
              </a:rPr>
              <a:t>grupos</a:t>
            </a:r>
            <a:r>
              <a:rPr lang="en-US" sz="2400" b="1" kern="0" dirty="0" smtClean="0">
                <a:latin typeface="Arial Rounded MT Bold" pitchFamily="34" charset="0"/>
              </a:rPr>
              <a:t>… se </a:t>
            </a:r>
            <a:r>
              <a:rPr lang="en-US" sz="2400" b="1" kern="0" dirty="0" err="1" smtClean="0">
                <a:latin typeface="Arial Rounded MT Bold" pitchFamily="34" charset="0"/>
              </a:rPr>
              <a:t>dan</a:t>
            </a:r>
            <a:r>
              <a:rPr lang="en-US" sz="2400" b="1" kern="0" dirty="0" smtClean="0">
                <a:latin typeface="Arial Rounded MT Bold" pitchFamily="34" charset="0"/>
              </a:rPr>
              <a:t> </a:t>
            </a:r>
            <a:r>
              <a:rPr lang="en-US" sz="2400" b="1" kern="0" dirty="0" err="1" smtClean="0">
                <a:latin typeface="Arial Rounded MT Bold" pitchFamily="34" charset="0"/>
              </a:rPr>
              <a:t>cuenta</a:t>
            </a:r>
            <a:r>
              <a:rPr lang="en-US" sz="2400" b="1" kern="0" dirty="0" smtClean="0">
                <a:latin typeface="Arial Rounded MT Bold" pitchFamily="34" charset="0"/>
              </a:rPr>
              <a:t> </a:t>
            </a:r>
            <a:r>
              <a:rPr lang="en-US" sz="2400" b="1" kern="0" dirty="0" err="1" smtClean="0">
                <a:latin typeface="Arial Rounded MT Bold" pitchFamily="34" charset="0"/>
              </a:rPr>
              <a:t>que</a:t>
            </a:r>
            <a:r>
              <a:rPr lang="en-US" sz="2400" b="1" kern="0" dirty="0" smtClean="0">
                <a:latin typeface="Arial Rounded MT Bold" pitchFamily="34" charset="0"/>
              </a:rPr>
              <a:t> </a:t>
            </a:r>
            <a:r>
              <a:rPr lang="en-US" sz="2400" b="1" kern="0" dirty="0" err="1" smtClean="0">
                <a:latin typeface="Arial Rounded MT Bold" pitchFamily="34" charset="0"/>
              </a:rPr>
              <a:t>por</a:t>
            </a:r>
            <a:r>
              <a:rPr lang="en-US" sz="2400" b="1" kern="0" dirty="0" smtClean="0">
                <a:latin typeface="Arial Rounded MT Bold" pitchFamily="34" charset="0"/>
              </a:rPr>
              <a:t> lo general hay </a:t>
            </a:r>
            <a:r>
              <a:rPr lang="en-US" sz="2400" b="1" kern="0" dirty="0" err="1" smtClean="0">
                <a:latin typeface="Arial Rounded MT Bold" pitchFamily="34" charset="0"/>
              </a:rPr>
              <a:t>que</a:t>
            </a:r>
            <a:r>
              <a:rPr lang="en-US" sz="2400" b="1" kern="0" dirty="0" smtClean="0">
                <a:latin typeface="Arial Rounded MT Bold" pitchFamily="34" charset="0"/>
              </a:rPr>
              <a:t> </a:t>
            </a:r>
            <a:r>
              <a:rPr lang="en-US" sz="2400" b="1" kern="0" dirty="0" err="1" smtClean="0">
                <a:latin typeface="Arial Rounded MT Bold" pitchFamily="34" charset="0"/>
              </a:rPr>
              <a:t>invitar</a:t>
            </a:r>
            <a:r>
              <a:rPr lang="en-US" sz="2400" b="1" kern="0" dirty="0" smtClean="0">
                <a:latin typeface="Arial Rounded MT Bold" pitchFamily="34" charset="0"/>
              </a:rPr>
              <a:t> a 25 personas </a:t>
            </a:r>
            <a:r>
              <a:rPr lang="en-US" sz="2400" b="1" kern="0" dirty="0" err="1" smtClean="0">
                <a:latin typeface="Arial Rounded MT Bold" pitchFamily="34" charset="0"/>
              </a:rPr>
              <a:t>para</a:t>
            </a:r>
            <a:r>
              <a:rPr lang="en-US" sz="2400" b="1" kern="0" dirty="0" smtClean="0">
                <a:latin typeface="Arial Rounded MT Bold" pitchFamily="34" charset="0"/>
              </a:rPr>
              <a:t> </a:t>
            </a:r>
            <a:r>
              <a:rPr lang="en-US" sz="2400" b="1" kern="0" dirty="0" err="1" smtClean="0">
                <a:latin typeface="Arial Rounded MT Bold" pitchFamily="34" charset="0"/>
              </a:rPr>
              <a:t>que</a:t>
            </a:r>
            <a:r>
              <a:rPr lang="en-US" sz="2400" b="1" kern="0" dirty="0" smtClean="0">
                <a:latin typeface="Arial Rounded MT Bold" pitchFamily="34" charset="0"/>
              </a:rPr>
              <a:t> 15 de </a:t>
            </a:r>
            <a:r>
              <a:rPr lang="en-US" sz="2400" b="1" kern="0" dirty="0" err="1" smtClean="0">
                <a:latin typeface="Arial Rounded MT Bold" pitchFamily="34" charset="0"/>
              </a:rPr>
              <a:t>ellas</a:t>
            </a:r>
            <a:r>
              <a:rPr lang="en-US" sz="2400" b="1" kern="0" dirty="0" smtClean="0">
                <a:latin typeface="Arial Rounded MT Bold" pitchFamily="34" charset="0"/>
              </a:rPr>
              <a:t> </a:t>
            </a:r>
            <a:r>
              <a:rPr lang="en-US" sz="2400" b="1" kern="0" dirty="0" err="1" smtClean="0">
                <a:latin typeface="Arial Rounded MT Bold" pitchFamily="34" charset="0"/>
              </a:rPr>
              <a:t>digan</a:t>
            </a:r>
            <a:r>
              <a:rPr lang="en-US" sz="2400" b="1" kern="0" dirty="0" smtClean="0">
                <a:latin typeface="Arial Rounded MT Bold" pitchFamily="34" charset="0"/>
              </a:rPr>
              <a:t> </a:t>
            </a:r>
            <a:r>
              <a:rPr lang="en-US" sz="2400" b="1" kern="0" dirty="0" err="1" smtClean="0">
                <a:latin typeface="Arial Rounded MT Bold" pitchFamily="34" charset="0"/>
              </a:rPr>
              <a:t>que</a:t>
            </a:r>
            <a:r>
              <a:rPr lang="en-US" sz="2400" b="1" kern="0" dirty="0" smtClean="0">
                <a:latin typeface="Arial Rounded MT Bold" pitchFamily="34" charset="0"/>
              </a:rPr>
              <a:t> van a </a:t>
            </a:r>
            <a:r>
              <a:rPr lang="en-US" sz="2400" b="1" kern="0" dirty="0" err="1" smtClean="0">
                <a:latin typeface="Arial Rounded MT Bold" pitchFamily="34" charset="0"/>
              </a:rPr>
              <a:t>asistir</a:t>
            </a:r>
            <a:r>
              <a:rPr lang="en-US" sz="2400" b="1" kern="0" dirty="0" smtClean="0">
                <a:latin typeface="Arial Rounded MT Bold" pitchFamily="34" charset="0"/>
              </a:rPr>
              <a:t>. De </a:t>
            </a:r>
            <a:r>
              <a:rPr lang="en-US" sz="2400" b="1" kern="0" dirty="0" err="1" smtClean="0">
                <a:latin typeface="Arial Rounded MT Bold" pitchFamily="34" charset="0"/>
              </a:rPr>
              <a:t>esas</a:t>
            </a:r>
            <a:r>
              <a:rPr lang="en-US" sz="2400" b="1" kern="0" dirty="0" smtClean="0">
                <a:latin typeface="Arial Rounded MT Bold" pitchFamily="34" charset="0"/>
              </a:rPr>
              <a:t> quince personas, </a:t>
            </a:r>
            <a:r>
              <a:rPr lang="en-US" sz="2400" b="1" kern="0" dirty="0" err="1" smtClean="0">
                <a:latin typeface="Arial Rounded MT Bold" pitchFamily="34" charset="0"/>
              </a:rPr>
              <a:t>generalmente</a:t>
            </a:r>
            <a:r>
              <a:rPr lang="en-US" sz="2400" b="1" kern="0" dirty="0" smtClean="0">
                <a:latin typeface="Arial Rounded MT Bold" pitchFamily="34" charset="0"/>
              </a:rPr>
              <a:t> </a:t>
            </a:r>
            <a:r>
              <a:rPr lang="en-US" sz="2400" b="1" kern="0" dirty="0" err="1" smtClean="0">
                <a:latin typeface="Arial Rounded MT Bold" pitchFamily="34" charset="0"/>
              </a:rPr>
              <a:t>sólo</a:t>
            </a:r>
            <a:r>
              <a:rPr lang="en-US" sz="2400" b="1" kern="0" dirty="0" smtClean="0">
                <a:latin typeface="Arial Rounded MT Bold" pitchFamily="34" charset="0"/>
              </a:rPr>
              <a:t> 8 o 10 personas </a:t>
            </a:r>
            <a:r>
              <a:rPr lang="en-US" sz="2400" b="1" kern="0" dirty="0" err="1" smtClean="0">
                <a:latin typeface="Arial Rounded MT Bold" pitchFamily="34" charset="0"/>
              </a:rPr>
              <a:t>vendrán</a:t>
            </a:r>
            <a:r>
              <a:rPr lang="en-US" sz="2400" b="1" kern="0" dirty="0" smtClean="0">
                <a:latin typeface="Arial Rounded MT Bold" pitchFamily="34" charset="0"/>
              </a:rPr>
              <a:t> </a:t>
            </a:r>
            <a:r>
              <a:rPr lang="en-US" sz="2400" b="1" kern="0" dirty="0" err="1" smtClean="0">
                <a:latin typeface="Arial Rounded MT Bold" pitchFamily="34" charset="0"/>
              </a:rPr>
              <a:t>realmente</a:t>
            </a:r>
            <a:r>
              <a:rPr lang="en-US" sz="2400" b="1" kern="0" dirty="0" smtClean="0">
                <a:latin typeface="Arial Rounded MT Bold" pitchFamily="34" charset="0"/>
              </a:rPr>
              <a:t>, y de </a:t>
            </a:r>
            <a:r>
              <a:rPr lang="en-US" sz="2400" b="1" kern="0" dirty="0" err="1" smtClean="0">
                <a:latin typeface="Arial Rounded MT Bold" pitchFamily="34" charset="0"/>
              </a:rPr>
              <a:t>éstas</a:t>
            </a:r>
            <a:r>
              <a:rPr lang="en-US" sz="2400" b="1" kern="0" dirty="0" smtClean="0">
                <a:latin typeface="Arial Rounded MT Bold" pitchFamily="34" charset="0"/>
              </a:rPr>
              <a:t>, </a:t>
            </a:r>
            <a:r>
              <a:rPr lang="en-US" sz="2400" b="1" kern="0" dirty="0" err="1" smtClean="0">
                <a:latin typeface="Arial Rounded MT Bold" pitchFamily="34" charset="0"/>
              </a:rPr>
              <a:t>sólo</a:t>
            </a:r>
            <a:r>
              <a:rPr lang="en-US" sz="2400" b="1" kern="0" dirty="0" smtClean="0">
                <a:latin typeface="Arial Rounded MT Bold" pitchFamily="34" charset="0"/>
              </a:rPr>
              <a:t> </a:t>
            </a:r>
            <a:r>
              <a:rPr lang="en-US" sz="2400" b="1" kern="0" dirty="0" err="1" smtClean="0">
                <a:latin typeface="Arial Rounded MT Bold" pitchFamily="34" charset="0"/>
              </a:rPr>
              <a:t>cinco</a:t>
            </a:r>
            <a:r>
              <a:rPr lang="en-US" sz="2400" b="1" kern="0" dirty="0" smtClean="0">
                <a:latin typeface="Arial Rounded MT Bold" pitchFamily="34" charset="0"/>
              </a:rPr>
              <a:t> o </a:t>
            </a:r>
            <a:r>
              <a:rPr lang="en-US" sz="2400" b="1" kern="0" dirty="0" err="1" smtClean="0">
                <a:latin typeface="Arial Rounded MT Bold" pitchFamily="34" charset="0"/>
              </a:rPr>
              <a:t>siete</a:t>
            </a:r>
            <a:r>
              <a:rPr lang="en-US" sz="2400" b="1" kern="0" dirty="0" smtClean="0">
                <a:latin typeface="Arial Rounded MT Bold" pitchFamily="34" charset="0"/>
              </a:rPr>
              <a:t> </a:t>
            </a:r>
            <a:r>
              <a:rPr lang="en-US" sz="2400" b="1" kern="0" dirty="0" err="1" smtClean="0">
                <a:latin typeface="Arial Rounded MT Bold" pitchFamily="34" charset="0"/>
              </a:rPr>
              <a:t>asistirán</a:t>
            </a:r>
            <a:r>
              <a:rPr lang="en-US" sz="2400" b="1" kern="0" dirty="0" smtClean="0">
                <a:latin typeface="Arial Rounded MT Bold" pitchFamily="34" charset="0"/>
              </a:rPr>
              <a:t> en forma normal </a:t>
            </a:r>
            <a:r>
              <a:rPr lang="en-US" sz="2400" b="1" kern="0" dirty="0" err="1" smtClean="0">
                <a:latin typeface="Arial Rounded MT Bold" pitchFamily="34" charset="0"/>
              </a:rPr>
              <a:t>después</a:t>
            </a:r>
            <a:r>
              <a:rPr lang="en-US" sz="2400" b="1" kern="0" dirty="0" smtClean="0">
                <a:latin typeface="Arial Rounded MT Bold" pitchFamily="34" charset="0"/>
              </a:rPr>
              <a:t> de </a:t>
            </a:r>
            <a:r>
              <a:rPr lang="en-US" sz="2400" b="1" kern="0" dirty="0" err="1" smtClean="0">
                <a:latin typeface="Arial Rounded MT Bold" pitchFamily="34" charset="0"/>
              </a:rPr>
              <a:t>aproximadamente</a:t>
            </a:r>
            <a:r>
              <a:rPr lang="en-US" sz="2400" b="1" kern="0" dirty="0" smtClean="0">
                <a:latin typeface="Arial Rounded MT Bold" pitchFamily="34" charset="0"/>
              </a:rPr>
              <a:t> un </a:t>
            </a:r>
            <a:r>
              <a:rPr lang="en-US" sz="2400" b="1" kern="0" dirty="0" err="1" smtClean="0">
                <a:latin typeface="Arial Rounded MT Bold" pitchFamily="34" charset="0"/>
              </a:rPr>
              <a:t>mes</a:t>
            </a:r>
            <a:r>
              <a:rPr lang="en-US" sz="2400" b="1" kern="0" dirty="0" smtClean="0">
                <a:latin typeface="Arial Rounded MT Bold" pitchFamily="34" charset="0"/>
              </a:rPr>
              <a:t>”. </a:t>
            </a:r>
          </a:p>
          <a:p>
            <a:pPr marL="0" lvl="1" algn="r">
              <a:spcBef>
                <a:spcPts val="1200"/>
              </a:spcBef>
              <a:spcAft>
                <a:spcPts val="1200"/>
              </a:spcAft>
              <a:buClr>
                <a:schemeClr val="hlink"/>
              </a:buClr>
              <a:defRPr/>
            </a:pPr>
            <a:r>
              <a:rPr lang="en-US" sz="2800" i="1" kern="0" dirty="0" smtClean="0">
                <a:latin typeface="Garamond" pitchFamily="2" charset="0"/>
              </a:rPr>
              <a:t>La </a:t>
            </a:r>
            <a:r>
              <a:rPr lang="en-US" sz="2800" i="1" kern="0" dirty="0" err="1" smtClean="0">
                <a:latin typeface="Garamond" pitchFamily="2" charset="0"/>
              </a:rPr>
              <a:t>explosión</a:t>
            </a:r>
            <a:r>
              <a:rPr lang="en-US" sz="2800" i="1" kern="0" dirty="0" smtClean="0">
                <a:latin typeface="Garamond" pitchFamily="2" charset="0"/>
              </a:rPr>
              <a:t> de los </a:t>
            </a:r>
            <a:r>
              <a:rPr lang="en-US" sz="2800" i="1" kern="0" dirty="0" err="1" smtClean="0">
                <a:latin typeface="Garamond" pitchFamily="2" charset="0"/>
              </a:rPr>
              <a:t>grupos</a:t>
            </a:r>
            <a:r>
              <a:rPr lang="en-US" sz="2800" i="1" kern="0" dirty="0" smtClean="0">
                <a:latin typeface="Garamond" pitchFamily="2" charset="0"/>
              </a:rPr>
              <a:t> </a:t>
            </a:r>
            <a:r>
              <a:rPr lang="en-US" sz="2800" i="1" kern="0" dirty="0" err="1" smtClean="0">
                <a:latin typeface="Garamond" pitchFamily="2" charset="0"/>
              </a:rPr>
              <a:t>celulares</a:t>
            </a:r>
            <a:r>
              <a:rPr lang="en-US" sz="2800" i="1" kern="0" dirty="0" smtClean="0">
                <a:latin typeface="Garamond" pitchFamily="2" charset="0"/>
              </a:rPr>
              <a:t> en los </a:t>
            </a:r>
            <a:r>
              <a:rPr lang="en-US" sz="2800" i="1" kern="0" dirty="0" err="1" smtClean="0">
                <a:latin typeface="Garamond" pitchFamily="2" charset="0"/>
              </a:rPr>
              <a:t>hogares</a:t>
            </a:r>
            <a:r>
              <a:rPr lang="en-US" sz="2800" i="1" kern="0" dirty="0" smtClean="0">
                <a:latin typeface="Garamond" pitchFamily="2" charset="0"/>
              </a:rPr>
              <a:t>, p. 116.</a:t>
            </a:r>
            <a:endParaRPr kumimoji="0" lang="en-US" sz="2400" i="1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aramond" pitchFamily="2" charset="0"/>
            </a:endParaRPr>
          </a:p>
          <a:p>
            <a:pPr marL="342900" marR="0" lvl="0" indent="457200" algn="just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endParaRPr lang="en-US" sz="2800" b="1" kern="0" dirty="0" smtClean="0">
              <a:latin typeface="Arial Rounded MT Bold" pitchFamily="34" charset="0"/>
            </a:endParaRPr>
          </a:p>
          <a:p>
            <a:pPr marL="342900" marR="0" lvl="0" indent="457200" algn="just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endParaRPr kumimoji="0" lang="en-US" sz="2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Rounded MT Bold" pitchFamily="34" charset="0"/>
              <a:ea typeface="+mn-ea"/>
              <a:cs typeface="+mn-cs"/>
            </a:endParaRPr>
          </a:p>
          <a:p>
            <a:pPr marL="342900" marR="0" lvl="0" indent="457200" algn="just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Rounded MT Bold" pitchFamily="34" charset="0"/>
              <a:ea typeface="+mn-ea"/>
              <a:cs typeface="+mn-cs"/>
            </a:endParaRPr>
          </a:p>
          <a:p>
            <a:pPr marL="742950" marR="0" lvl="1" indent="457200" algn="just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Rounded MT Bold" pitchFamily="34" charset="0"/>
              </a:rPr>
              <a:t/>
            </a:r>
            <a:b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Rounded MT Bold" pitchFamily="34" charset="0"/>
              </a:rPr>
            </a:br>
            <a:endParaRPr kumimoji="0" lang="en-US" sz="28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 Rounded MT Bold" pitchFamily="34" charset="0"/>
            </a:endParaRPr>
          </a:p>
        </p:txBody>
      </p:sp>
      <p:grpSp>
        <p:nvGrpSpPr>
          <p:cNvPr id="38" name="11 Grupo"/>
          <p:cNvGrpSpPr/>
          <p:nvPr/>
        </p:nvGrpSpPr>
        <p:grpSpPr>
          <a:xfrm>
            <a:off x="0" y="6172188"/>
            <a:ext cx="9144000" cy="457199"/>
            <a:chOff x="0" y="6324600"/>
            <a:chExt cx="9144000" cy="533400"/>
          </a:xfrm>
        </p:grpSpPr>
        <p:sp>
          <p:nvSpPr>
            <p:cNvPr id="39" name="10 Rectángulo"/>
            <p:cNvSpPr/>
            <p:nvPr/>
          </p:nvSpPr>
          <p:spPr>
            <a:xfrm>
              <a:off x="0" y="6477000"/>
              <a:ext cx="6553200" cy="38100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HN"/>
            </a:p>
          </p:txBody>
        </p:sp>
        <p:sp>
          <p:nvSpPr>
            <p:cNvPr id="40" name="8 Recortar rectángulo de esquina sencilla"/>
            <p:cNvSpPr/>
            <p:nvPr/>
          </p:nvSpPr>
          <p:spPr>
            <a:xfrm flipH="1">
              <a:off x="6324600" y="6324600"/>
              <a:ext cx="2819400" cy="533400"/>
            </a:xfrm>
            <a:prstGeom prst="snip1Rect">
              <a:avLst>
                <a:gd name="adj" fmla="val 50000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HN"/>
            </a:p>
          </p:txBody>
        </p:sp>
      </p:grpSp>
      <p:sp>
        <p:nvSpPr>
          <p:cNvPr id="41" name="9 Rectángulo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s-HN"/>
          </a:p>
        </p:txBody>
      </p:sp>
      <p:sp>
        <p:nvSpPr>
          <p:cNvPr id="42" name="4 Marcador de pie de página"/>
          <p:cNvSpPr txBox="1">
            <a:spLocks/>
          </p:cNvSpPr>
          <p:nvPr/>
        </p:nvSpPr>
        <p:spPr bwMode="gray">
          <a:xfrm>
            <a:off x="0" y="6324600"/>
            <a:ext cx="9906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NIVEL II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</a:endParaRPr>
          </a:p>
        </p:txBody>
      </p:sp>
      <p:sp>
        <p:nvSpPr>
          <p:cNvPr id="43" name="4 Marcador de pie de página"/>
          <p:cNvSpPr>
            <a:spLocks noGrp="1"/>
          </p:cNvSpPr>
          <p:nvPr/>
        </p:nvSpPr>
        <p:spPr bwMode="auto">
          <a:xfrm>
            <a:off x="990600" y="6629400"/>
            <a:ext cx="8153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US" sz="1200" dirty="0" smtClean="0">
                <a:solidFill>
                  <a:schemeClr val="bg1"/>
                </a:solidFill>
              </a:rPr>
              <a:t>UNION VENEZOLANA ORIENTAL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44" name="4 Marcador de pie de página"/>
          <p:cNvSpPr txBox="1">
            <a:spLocks/>
          </p:cNvSpPr>
          <p:nvPr/>
        </p:nvSpPr>
        <p:spPr bwMode="gray">
          <a:xfrm>
            <a:off x="6553200" y="61722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CERTIFICACIÓN DE LÍDERES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45" name="4 Marcador de pie de página"/>
          <p:cNvSpPr txBox="1">
            <a:spLocks/>
          </p:cNvSpPr>
          <p:nvPr/>
        </p:nvSpPr>
        <p:spPr bwMode="auto">
          <a:xfrm>
            <a:off x="990600" y="6324600"/>
            <a:ext cx="541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Cómo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aumentar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las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visitas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en mi GP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build="p" bldLvl="2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14 Grupo"/>
          <p:cNvGrpSpPr/>
          <p:nvPr/>
        </p:nvGrpSpPr>
        <p:grpSpPr>
          <a:xfrm>
            <a:off x="-110010" y="2209800"/>
            <a:ext cx="1332948" cy="2215991"/>
            <a:chOff x="1610719" y="831037"/>
            <a:chExt cx="980081" cy="2321479"/>
          </a:xfrm>
        </p:grpSpPr>
        <p:grpSp>
          <p:nvGrpSpPr>
            <p:cNvPr id="8" name="Group 3"/>
            <p:cNvGrpSpPr>
              <a:grpSpLocks/>
            </p:cNvGrpSpPr>
            <p:nvPr/>
          </p:nvGrpSpPr>
          <p:grpSpPr bwMode="auto">
            <a:xfrm>
              <a:off x="1828800" y="1795463"/>
              <a:ext cx="762000" cy="665162"/>
              <a:chOff x="1110" y="2656"/>
              <a:chExt cx="1549" cy="1351"/>
            </a:xfrm>
          </p:grpSpPr>
          <p:sp>
            <p:nvSpPr>
              <p:cNvPr id="18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19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20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</p:grpSp>
        <p:sp>
          <p:nvSpPr>
            <p:cNvPr id="17" name="Text Box 13"/>
            <p:cNvSpPr txBox="1">
              <a:spLocks noChangeArrowheads="1"/>
            </p:cNvSpPr>
            <p:nvPr/>
          </p:nvSpPr>
          <p:spPr bwMode="gray">
            <a:xfrm>
              <a:off x="1610719" y="831037"/>
              <a:ext cx="977333" cy="232147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38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roadway" pitchFamily="82" charset="0"/>
                </a:rPr>
                <a:t>2</a:t>
              </a:r>
            </a:p>
          </p:txBody>
        </p:sp>
      </p:grpSp>
      <p:pic>
        <p:nvPicPr>
          <p:cNvPr id="21" name="Picture 17" descr="G:\Multimedia 2007 Trabajos\Division Interamericana\LOG OF 3.png"/>
          <p:cNvPicPr>
            <a:picLocks noChangeAspect="1" noChangeArrowheads="1"/>
          </p:cNvPicPr>
          <p:nvPr/>
        </p:nvPicPr>
        <p:blipFill>
          <a:blip r:embed="rId2" cstate="print"/>
          <a:srcRect l="3030" t="13880" r="6061" b="24430"/>
          <a:stretch>
            <a:fillRect/>
          </a:stretch>
        </p:blipFill>
        <p:spPr bwMode="auto">
          <a:xfrm>
            <a:off x="8077200" y="5551714"/>
            <a:ext cx="673100" cy="5769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6" name="Rectangle 2"/>
          <p:cNvSpPr txBox="1">
            <a:spLocks noChangeArrowheads="1"/>
          </p:cNvSpPr>
          <p:nvPr/>
        </p:nvSpPr>
        <p:spPr bwMode="white">
          <a:xfrm>
            <a:off x="457200" y="0"/>
            <a:ext cx="7391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ritannic Bold" pitchFamily="34" charset="0"/>
                <a:ea typeface="+mj-ea"/>
                <a:cs typeface="+mj-cs"/>
              </a:rPr>
              <a:t>CÓMO AUMENTAR LAS VISITAS A MI G.P.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ritannic Bold" pitchFamily="34" charset="0"/>
              <a:ea typeface="+mj-ea"/>
              <a:cs typeface="+mj-cs"/>
            </a:endParaRPr>
          </a:p>
        </p:txBody>
      </p:sp>
      <p:sp>
        <p:nvSpPr>
          <p:cNvPr id="87" name="Rectangle 3"/>
          <p:cNvSpPr txBox="1">
            <a:spLocks noChangeArrowheads="1"/>
          </p:cNvSpPr>
          <p:nvPr/>
        </p:nvSpPr>
        <p:spPr bwMode="auto">
          <a:xfrm>
            <a:off x="1066800" y="990600"/>
            <a:ext cx="71628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en-US" sz="5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No </a:t>
            </a:r>
            <a:r>
              <a:rPr kumimoji="0" lang="en-US" sz="54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cambie</a:t>
            </a:r>
            <a:r>
              <a:rPr kumimoji="0" lang="en-US" sz="5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</a:t>
            </a:r>
            <a:r>
              <a:rPr kumimoji="0" lang="en-US" sz="54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continuamente</a:t>
            </a:r>
            <a:r>
              <a:rPr kumimoji="0" lang="en-US" sz="5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</a:t>
            </a:r>
            <a:r>
              <a:rPr kumimoji="0" lang="en-US" sz="54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su</a:t>
            </a:r>
            <a:r>
              <a:rPr kumimoji="0" lang="en-US" sz="5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</a:t>
            </a:r>
            <a:r>
              <a:rPr kumimoji="0" lang="en-US" sz="54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punto</a:t>
            </a:r>
            <a:r>
              <a:rPr kumimoji="0" lang="en-US" sz="5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de </a:t>
            </a:r>
            <a:r>
              <a:rPr kumimoji="0" lang="en-US" sz="54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reunión</a:t>
            </a:r>
            <a:r>
              <a:rPr kumimoji="0" lang="en-US" sz="5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.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Char char="v"/>
              <a:tabLst/>
              <a:defRPr/>
            </a:pPr>
            <a:endParaRPr kumimoji="0" lang="en-US" sz="5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Rounded MT Bold" pitchFamily="34" charset="0"/>
              <a:ea typeface="+mn-ea"/>
              <a:cs typeface="+mn-cs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en-US" sz="5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Sea </a:t>
            </a:r>
            <a:r>
              <a:rPr kumimoji="0" lang="en-US" sz="54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estable</a:t>
            </a:r>
            <a:r>
              <a:rPr kumimoji="0" lang="en-US" sz="5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.</a:t>
            </a:r>
            <a:endParaRPr kumimoji="0" lang="en-US" sz="48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 Rounded MT Bold" pitchFamily="34" charset="0"/>
            </a:endParaRPr>
          </a:p>
        </p:txBody>
      </p:sp>
      <p:pic>
        <p:nvPicPr>
          <p:cNvPr id="23" name="Picture 2" descr="H:\grupos pequeños\logoPC GAL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2400" y="39189"/>
            <a:ext cx="1371600" cy="1332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25" name="11 Grupo"/>
          <p:cNvGrpSpPr/>
          <p:nvPr/>
        </p:nvGrpSpPr>
        <p:grpSpPr>
          <a:xfrm>
            <a:off x="0" y="6172188"/>
            <a:ext cx="9144000" cy="457199"/>
            <a:chOff x="0" y="6324600"/>
            <a:chExt cx="9144000" cy="533400"/>
          </a:xfrm>
        </p:grpSpPr>
        <p:sp>
          <p:nvSpPr>
            <p:cNvPr id="26" name="10 Rectángulo"/>
            <p:cNvSpPr/>
            <p:nvPr/>
          </p:nvSpPr>
          <p:spPr>
            <a:xfrm>
              <a:off x="0" y="6477000"/>
              <a:ext cx="6553200" cy="38100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HN"/>
            </a:p>
          </p:txBody>
        </p:sp>
        <p:sp>
          <p:nvSpPr>
            <p:cNvPr id="27" name="8 Recortar rectángulo de esquina sencilla"/>
            <p:cNvSpPr/>
            <p:nvPr/>
          </p:nvSpPr>
          <p:spPr>
            <a:xfrm flipH="1">
              <a:off x="6324600" y="6324600"/>
              <a:ext cx="2819400" cy="533400"/>
            </a:xfrm>
            <a:prstGeom prst="snip1Rect">
              <a:avLst>
                <a:gd name="adj" fmla="val 50000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HN"/>
            </a:p>
          </p:txBody>
        </p:sp>
      </p:grpSp>
      <p:sp>
        <p:nvSpPr>
          <p:cNvPr id="29" name="4 Marcador de pie de página"/>
          <p:cNvSpPr txBox="1">
            <a:spLocks/>
          </p:cNvSpPr>
          <p:nvPr/>
        </p:nvSpPr>
        <p:spPr bwMode="gray">
          <a:xfrm>
            <a:off x="6553200" y="61722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CERTIFICACIÓN DE LÍDERES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grpSp>
        <p:nvGrpSpPr>
          <p:cNvPr id="22" name="11 Grupo"/>
          <p:cNvGrpSpPr/>
          <p:nvPr/>
        </p:nvGrpSpPr>
        <p:grpSpPr>
          <a:xfrm>
            <a:off x="0" y="6172188"/>
            <a:ext cx="9144000" cy="457199"/>
            <a:chOff x="0" y="6324600"/>
            <a:chExt cx="9144000" cy="533400"/>
          </a:xfrm>
        </p:grpSpPr>
        <p:sp>
          <p:nvSpPr>
            <p:cNvPr id="24" name="10 Rectángulo"/>
            <p:cNvSpPr/>
            <p:nvPr/>
          </p:nvSpPr>
          <p:spPr>
            <a:xfrm>
              <a:off x="0" y="6477000"/>
              <a:ext cx="6553200" cy="38100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HN"/>
            </a:p>
          </p:txBody>
        </p:sp>
        <p:sp>
          <p:nvSpPr>
            <p:cNvPr id="33" name="8 Recortar rectángulo de esquina sencilla"/>
            <p:cNvSpPr/>
            <p:nvPr/>
          </p:nvSpPr>
          <p:spPr>
            <a:xfrm flipH="1">
              <a:off x="6324600" y="6324600"/>
              <a:ext cx="2819400" cy="533400"/>
            </a:xfrm>
            <a:prstGeom prst="snip1Rect">
              <a:avLst>
                <a:gd name="adj" fmla="val 50000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HN"/>
            </a:p>
          </p:txBody>
        </p:sp>
      </p:grpSp>
      <p:sp>
        <p:nvSpPr>
          <p:cNvPr id="34" name="9 Rectángulo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s-HN"/>
          </a:p>
        </p:txBody>
      </p:sp>
      <p:sp>
        <p:nvSpPr>
          <p:cNvPr id="35" name="4 Marcador de pie de página"/>
          <p:cNvSpPr txBox="1">
            <a:spLocks/>
          </p:cNvSpPr>
          <p:nvPr/>
        </p:nvSpPr>
        <p:spPr bwMode="gray">
          <a:xfrm>
            <a:off x="0" y="6324600"/>
            <a:ext cx="9906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NIVEL II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</a:endParaRPr>
          </a:p>
        </p:txBody>
      </p:sp>
      <p:sp>
        <p:nvSpPr>
          <p:cNvPr id="36" name="4 Marcador de pie de página"/>
          <p:cNvSpPr>
            <a:spLocks noGrp="1"/>
          </p:cNvSpPr>
          <p:nvPr/>
        </p:nvSpPr>
        <p:spPr bwMode="auto">
          <a:xfrm>
            <a:off x="990600" y="6629400"/>
            <a:ext cx="8153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US" sz="1200" dirty="0" smtClean="0">
                <a:solidFill>
                  <a:schemeClr val="bg1"/>
                </a:solidFill>
              </a:rPr>
              <a:t>UNION VENEZOLANA ORIENTAL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37" name="4 Marcador de pie de página"/>
          <p:cNvSpPr txBox="1">
            <a:spLocks/>
          </p:cNvSpPr>
          <p:nvPr/>
        </p:nvSpPr>
        <p:spPr bwMode="gray">
          <a:xfrm>
            <a:off x="6553200" y="61722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CERTIFICACIÓN DE LÍDERES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8" name="4 Marcador de pie de página"/>
          <p:cNvSpPr txBox="1">
            <a:spLocks/>
          </p:cNvSpPr>
          <p:nvPr/>
        </p:nvSpPr>
        <p:spPr bwMode="auto">
          <a:xfrm>
            <a:off x="990600" y="6324600"/>
            <a:ext cx="541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Cómo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aumentar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las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visitas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en mi GP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" grpId="0" build="p" bldLvl="2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Owner.FÚNEZMEJIA\My Documents\My Pictures\Fondos 2009\Fondos PPT 2009\Imágenes con degrado\negros estudiand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3600" y="3216263"/>
            <a:ext cx="3200400" cy="3108337"/>
          </a:xfrm>
          <a:prstGeom prst="rect">
            <a:avLst/>
          </a:prstGeom>
          <a:noFill/>
        </p:spPr>
      </p:pic>
      <p:grpSp>
        <p:nvGrpSpPr>
          <p:cNvPr id="3" name="14 Grupo"/>
          <p:cNvGrpSpPr/>
          <p:nvPr/>
        </p:nvGrpSpPr>
        <p:grpSpPr>
          <a:xfrm>
            <a:off x="-110010" y="2209800"/>
            <a:ext cx="1332948" cy="2215991"/>
            <a:chOff x="1610719" y="831037"/>
            <a:chExt cx="980081" cy="2321479"/>
          </a:xfrm>
        </p:grpSpPr>
        <p:grpSp>
          <p:nvGrpSpPr>
            <p:cNvPr id="8" name="Group 3"/>
            <p:cNvGrpSpPr>
              <a:grpSpLocks/>
            </p:cNvGrpSpPr>
            <p:nvPr/>
          </p:nvGrpSpPr>
          <p:grpSpPr bwMode="auto">
            <a:xfrm>
              <a:off x="1828800" y="1795463"/>
              <a:ext cx="762000" cy="665162"/>
              <a:chOff x="1110" y="2656"/>
              <a:chExt cx="1549" cy="1351"/>
            </a:xfrm>
          </p:grpSpPr>
          <p:sp>
            <p:nvSpPr>
              <p:cNvPr id="18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19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20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</p:grpSp>
        <p:sp>
          <p:nvSpPr>
            <p:cNvPr id="17" name="Text Box 13"/>
            <p:cNvSpPr txBox="1">
              <a:spLocks noChangeArrowheads="1"/>
            </p:cNvSpPr>
            <p:nvPr/>
          </p:nvSpPr>
          <p:spPr bwMode="gray">
            <a:xfrm>
              <a:off x="1610719" y="831037"/>
              <a:ext cx="977333" cy="232147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38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roadway" pitchFamily="82" charset="0"/>
                </a:rPr>
                <a:t>3</a:t>
              </a:r>
              <a:endParaRPr lang="en-US" sz="13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adway" pitchFamily="82" charset="0"/>
              </a:endParaRPr>
            </a:p>
          </p:txBody>
        </p:sp>
      </p:grpSp>
      <p:pic>
        <p:nvPicPr>
          <p:cNvPr id="21" name="Picture 17" descr="G:\Multimedia 2007 Trabajos\Division Interamericana\LOG OF 3.png"/>
          <p:cNvPicPr>
            <a:picLocks noChangeAspect="1" noChangeArrowheads="1"/>
          </p:cNvPicPr>
          <p:nvPr/>
        </p:nvPicPr>
        <p:blipFill>
          <a:blip r:embed="rId3" cstate="print"/>
          <a:srcRect l="3030" t="13880" r="6061" b="24430"/>
          <a:stretch>
            <a:fillRect/>
          </a:stretch>
        </p:blipFill>
        <p:spPr bwMode="auto">
          <a:xfrm>
            <a:off x="8077200" y="5551714"/>
            <a:ext cx="673100" cy="5769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6" name="Rectangle 2"/>
          <p:cNvSpPr txBox="1">
            <a:spLocks noChangeArrowheads="1"/>
          </p:cNvSpPr>
          <p:nvPr/>
        </p:nvSpPr>
        <p:spPr bwMode="white">
          <a:xfrm>
            <a:off x="457200" y="0"/>
            <a:ext cx="7391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ritannic Bold" pitchFamily="34" charset="0"/>
                <a:ea typeface="+mj-ea"/>
                <a:cs typeface="+mj-cs"/>
              </a:rPr>
              <a:t>CÓMO AUMENTAR LAS VISITAS A MI G.P.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ritannic Bold" pitchFamily="34" charset="0"/>
              <a:ea typeface="+mj-ea"/>
              <a:cs typeface="+mj-cs"/>
            </a:endParaRPr>
          </a:p>
        </p:txBody>
      </p:sp>
      <p:sp>
        <p:nvSpPr>
          <p:cNvPr id="22" name="Rectangle 3"/>
          <p:cNvSpPr txBox="1">
            <a:spLocks noChangeArrowheads="1"/>
          </p:cNvSpPr>
          <p:nvPr/>
        </p:nvSpPr>
        <p:spPr bwMode="auto">
          <a:xfrm>
            <a:off x="914400" y="1066800"/>
            <a:ext cx="73152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</a:t>
            </a:r>
            <a:r>
              <a:rPr kumimoji="0" lang="en-US" sz="40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Instruya</a:t>
            </a:r>
            <a:r>
              <a:rPr kumimoji="0" 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a </a:t>
            </a:r>
            <a:r>
              <a:rPr kumimoji="0" lang="en-US" sz="40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sus</a:t>
            </a:r>
            <a:r>
              <a:rPr kumimoji="0" 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</a:t>
            </a:r>
            <a:r>
              <a:rPr kumimoji="0" lang="en-US" sz="40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miembros</a:t>
            </a:r>
            <a:r>
              <a:rPr kumimoji="0" 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a </a:t>
            </a:r>
            <a:r>
              <a:rPr kumimoji="0" lang="en-US" sz="40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que</a:t>
            </a:r>
            <a:r>
              <a:rPr kumimoji="0" 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no se </a:t>
            </a:r>
            <a:r>
              <a:rPr kumimoji="0" lang="en-US" sz="40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limiten</a:t>
            </a:r>
            <a:r>
              <a:rPr kumimoji="0" 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a </a:t>
            </a:r>
            <a:r>
              <a:rPr kumimoji="0" lang="en-US" sz="40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invitar</a:t>
            </a:r>
            <a:r>
              <a:rPr kumimoji="0" 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, </a:t>
            </a:r>
            <a:r>
              <a:rPr kumimoji="0" lang="en-US" sz="40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sino</a:t>
            </a:r>
            <a:r>
              <a:rPr kumimoji="0" 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a </a:t>
            </a:r>
            <a:r>
              <a:rPr kumimoji="0" lang="en-US" sz="40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traer</a:t>
            </a:r>
            <a:r>
              <a:rPr kumimoji="0" 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a </a:t>
            </a:r>
            <a:r>
              <a:rPr kumimoji="0" lang="en-US" sz="40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su</a:t>
            </a:r>
            <a:r>
              <a:rPr kumimoji="0" 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</a:t>
            </a:r>
            <a:r>
              <a:rPr kumimoji="0" lang="en-US" sz="40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invitado</a:t>
            </a:r>
            <a:r>
              <a:rPr kumimoji="0" 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a la </a:t>
            </a:r>
            <a:r>
              <a:rPr kumimoji="0" lang="en-US" sz="40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reunión</a:t>
            </a:r>
            <a:r>
              <a:rPr kumimoji="0" 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.</a:t>
            </a:r>
          </a:p>
          <a:p>
            <a:pPr marL="742950" marR="0" lvl="1" indent="-28575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Rounded MT Bold" pitchFamily="34" charset="0"/>
              </a:rPr>
              <a:t/>
            </a:r>
            <a:b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Rounded MT Bold" pitchFamily="34" charset="0"/>
              </a:rPr>
            </a:b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 Rounded MT Bold" pitchFamily="34" charset="0"/>
            </a:endParaRPr>
          </a:p>
        </p:txBody>
      </p:sp>
      <p:pic>
        <p:nvPicPr>
          <p:cNvPr id="24" name="Picture 2" descr="H:\grupos pequeños\logoPC GALA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72400" y="39189"/>
            <a:ext cx="1371600" cy="1332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23" name="11 Grupo"/>
          <p:cNvGrpSpPr/>
          <p:nvPr/>
        </p:nvGrpSpPr>
        <p:grpSpPr>
          <a:xfrm>
            <a:off x="0" y="6172188"/>
            <a:ext cx="9144000" cy="457199"/>
            <a:chOff x="0" y="6324600"/>
            <a:chExt cx="9144000" cy="533400"/>
          </a:xfrm>
        </p:grpSpPr>
        <p:sp>
          <p:nvSpPr>
            <p:cNvPr id="25" name="10 Rectángulo"/>
            <p:cNvSpPr/>
            <p:nvPr/>
          </p:nvSpPr>
          <p:spPr>
            <a:xfrm>
              <a:off x="0" y="6477000"/>
              <a:ext cx="6553200" cy="38100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HN"/>
            </a:p>
          </p:txBody>
        </p:sp>
        <p:sp>
          <p:nvSpPr>
            <p:cNvPr id="34" name="8 Recortar rectángulo de esquina sencilla"/>
            <p:cNvSpPr/>
            <p:nvPr/>
          </p:nvSpPr>
          <p:spPr>
            <a:xfrm flipH="1">
              <a:off x="6324600" y="6324600"/>
              <a:ext cx="2819400" cy="533400"/>
            </a:xfrm>
            <a:prstGeom prst="snip1Rect">
              <a:avLst>
                <a:gd name="adj" fmla="val 50000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HN"/>
            </a:p>
          </p:txBody>
        </p:sp>
      </p:grpSp>
      <p:sp>
        <p:nvSpPr>
          <p:cNvPr id="35" name="4 Marcador de pie de página"/>
          <p:cNvSpPr txBox="1">
            <a:spLocks/>
          </p:cNvSpPr>
          <p:nvPr/>
        </p:nvSpPr>
        <p:spPr bwMode="gray">
          <a:xfrm>
            <a:off x="6553200" y="61722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CERTIFICACIÓN DE LÍDERES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grpSp>
        <p:nvGrpSpPr>
          <p:cNvPr id="36" name="11 Grupo"/>
          <p:cNvGrpSpPr/>
          <p:nvPr/>
        </p:nvGrpSpPr>
        <p:grpSpPr>
          <a:xfrm>
            <a:off x="0" y="6172188"/>
            <a:ext cx="9144000" cy="457199"/>
            <a:chOff x="0" y="6324600"/>
            <a:chExt cx="9144000" cy="533400"/>
          </a:xfrm>
        </p:grpSpPr>
        <p:sp>
          <p:nvSpPr>
            <p:cNvPr id="37" name="10 Rectángulo"/>
            <p:cNvSpPr/>
            <p:nvPr/>
          </p:nvSpPr>
          <p:spPr>
            <a:xfrm>
              <a:off x="0" y="6477000"/>
              <a:ext cx="6553200" cy="38100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HN"/>
            </a:p>
          </p:txBody>
        </p:sp>
        <p:sp>
          <p:nvSpPr>
            <p:cNvPr id="38" name="8 Recortar rectángulo de esquina sencilla"/>
            <p:cNvSpPr/>
            <p:nvPr/>
          </p:nvSpPr>
          <p:spPr>
            <a:xfrm flipH="1">
              <a:off x="6324600" y="6324600"/>
              <a:ext cx="2819400" cy="533400"/>
            </a:xfrm>
            <a:prstGeom prst="snip1Rect">
              <a:avLst>
                <a:gd name="adj" fmla="val 50000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HN"/>
            </a:p>
          </p:txBody>
        </p:sp>
      </p:grpSp>
      <p:sp>
        <p:nvSpPr>
          <p:cNvPr id="39" name="9 Rectángulo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s-HN"/>
          </a:p>
        </p:txBody>
      </p:sp>
      <p:sp>
        <p:nvSpPr>
          <p:cNvPr id="40" name="4 Marcador de pie de página"/>
          <p:cNvSpPr txBox="1">
            <a:spLocks/>
          </p:cNvSpPr>
          <p:nvPr/>
        </p:nvSpPr>
        <p:spPr bwMode="gray">
          <a:xfrm>
            <a:off x="0" y="6324600"/>
            <a:ext cx="9906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NIVEL II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</a:endParaRPr>
          </a:p>
        </p:txBody>
      </p:sp>
      <p:sp>
        <p:nvSpPr>
          <p:cNvPr id="41" name="4 Marcador de pie de página"/>
          <p:cNvSpPr>
            <a:spLocks noGrp="1"/>
          </p:cNvSpPr>
          <p:nvPr/>
        </p:nvSpPr>
        <p:spPr bwMode="auto">
          <a:xfrm>
            <a:off x="990600" y="6629400"/>
            <a:ext cx="8153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US" sz="1200" dirty="0" smtClean="0">
                <a:solidFill>
                  <a:schemeClr val="bg1"/>
                </a:solidFill>
              </a:rPr>
              <a:t>UNION VENEZOLANA ORIENTAL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42" name="4 Marcador de pie de página"/>
          <p:cNvSpPr txBox="1">
            <a:spLocks/>
          </p:cNvSpPr>
          <p:nvPr/>
        </p:nvSpPr>
        <p:spPr bwMode="gray">
          <a:xfrm>
            <a:off x="6553200" y="61722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CERTIFICACIÓN DE LÍDERES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43" name="4 Marcador de pie de página"/>
          <p:cNvSpPr txBox="1">
            <a:spLocks/>
          </p:cNvSpPr>
          <p:nvPr/>
        </p:nvSpPr>
        <p:spPr bwMode="auto">
          <a:xfrm>
            <a:off x="990600" y="6324600"/>
            <a:ext cx="541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Cómo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aumentar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las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visitas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en mi GP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14 Grupo"/>
          <p:cNvGrpSpPr/>
          <p:nvPr/>
        </p:nvGrpSpPr>
        <p:grpSpPr>
          <a:xfrm>
            <a:off x="-110010" y="2209800"/>
            <a:ext cx="1332948" cy="2215991"/>
            <a:chOff x="1610719" y="831037"/>
            <a:chExt cx="980081" cy="2321479"/>
          </a:xfrm>
        </p:grpSpPr>
        <p:grpSp>
          <p:nvGrpSpPr>
            <p:cNvPr id="4" name="Group 3"/>
            <p:cNvGrpSpPr>
              <a:grpSpLocks/>
            </p:cNvGrpSpPr>
            <p:nvPr/>
          </p:nvGrpSpPr>
          <p:grpSpPr bwMode="auto">
            <a:xfrm>
              <a:off x="1828800" y="1795463"/>
              <a:ext cx="762000" cy="665162"/>
              <a:chOff x="1110" y="2656"/>
              <a:chExt cx="1549" cy="1351"/>
            </a:xfrm>
          </p:grpSpPr>
          <p:sp>
            <p:nvSpPr>
              <p:cNvPr id="18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19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20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</p:grpSp>
        <p:sp>
          <p:nvSpPr>
            <p:cNvPr id="17" name="Text Box 13"/>
            <p:cNvSpPr txBox="1">
              <a:spLocks noChangeArrowheads="1"/>
            </p:cNvSpPr>
            <p:nvPr/>
          </p:nvSpPr>
          <p:spPr bwMode="gray">
            <a:xfrm>
              <a:off x="1610719" y="831037"/>
              <a:ext cx="977333" cy="232147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38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roadway" pitchFamily="82" charset="0"/>
                </a:rPr>
                <a:t>3</a:t>
              </a:r>
              <a:endParaRPr lang="en-US" sz="13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adway" pitchFamily="82" charset="0"/>
              </a:endParaRPr>
            </a:p>
          </p:txBody>
        </p:sp>
      </p:grpSp>
      <p:pic>
        <p:nvPicPr>
          <p:cNvPr id="21" name="Picture 17" descr="G:\Multimedia 2007 Trabajos\Division Interamericana\LOG OF 3.png"/>
          <p:cNvPicPr>
            <a:picLocks noChangeAspect="1" noChangeArrowheads="1"/>
          </p:cNvPicPr>
          <p:nvPr/>
        </p:nvPicPr>
        <p:blipFill>
          <a:blip r:embed="rId2" cstate="print"/>
          <a:srcRect l="3030" t="13880" r="6061" b="24430"/>
          <a:stretch>
            <a:fillRect/>
          </a:stretch>
        </p:blipFill>
        <p:spPr bwMode="auto">
          <a:xfrm>
            <a:off x="8077200" y="5551714"/>
            <a:ext cx="673100" cy="5769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6" name="Rectangle 2"/>
          <p:cNvSpPr txBox="1">
            <a:spLocks noChangeArrowheads="1"/>
          </p:cNvSpPr>
          <p:nvPr/>
        </p:nvSpPr>
        <p:spPr bwMode="white">
          <a:xfrm>
            <a:off x="457200" y="0"/>
            <a:ext cx="7391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ritannic Bold" pitchFamily="34" charset="0"/>
                <a:ea typeface="+mj-ea"/>
                <a:cs typeface="+mj-cs"/>
              </a:rPr>
              <a:t>CÓMO AUMENTAR LAS VISITAS A MI </a:t>
            </a:r>
            <a:r>
              <a:rPr lang="en-US" sz="2800" kern="0" dirty="0" smtClean="0">
                <a:solidFill>
                  <a:schemeClr val="bg1"/>
                </a:solidFill>
                <a:latin typeface="Britannic Bold" pitchFamily="34" charset="0"/>
                <a:ea typeface="+mj-ea"/>
                <a:cs typeface="+mj-cs"/>
              </a:rPr>
              <a:t>G.P.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ritannic Bold" pitchFamily="34" charset="0"/>
              <a:ea typeface="+mj-ea"/>
              <a:cs typeface="+mj-cs"/>
            </a:endParaRPr>
          </a:p>
        </p:txBody>
      </p:sp>
      <p:pic>
        <p:nvPicPr>
          <p:cNvPr id="24" name="Picture 2" descr="H:\grupos pequeños\logoPC GAL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2400" y="39189"/>
            <a:ext cx="1371600" cy="1332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6" name="Rectangle 3"/>
          <p:cNvSpPr txBox="1">
            <a:spLocks noChangeArrowheads="1"/>
          </p:cNvSpPr>
          <p:nvPr/>
        </p:nvSpPr>
        <p:spPr bwMode="auto">
          <a:xfrm>
            <a:off x="838200" y="1219200"/>
            <a:ext cx="80772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hlink"/>
              </a:buClr>
              <a:buSzTx/>
              <a:tabLst/>
              <a:defRPr/>
            </a:pPr>
            <a:r>
              <a:rPr lang="en-US" sz="3600" b="1" kern="0" dirty="0" smtClean="0">
                <a:latin typeface="Arial Rounded MT Bold" pitchFamily="34" charset="0"/>
              </a:rPr>
              <a:t>K. Johnson </a:t>
            </a:r>
            <a:r>
              <a:rPr lang="en-US" sz="3600" b="1" kern="0" dirty="0" err="1" smtClean="0">
                <a:latin typeface="Arial Rounded MT Bold" pitchFamily="34" charset="0"/>
              </a:rPr>
              <a:t>presenta</a:t>
            </a:r>
            <a:r>
              <a:rPr lang="en-US" sz="3600" b="1" kern="0" dirty="0" smtClean="0">
                <a:latin typeface="Arial Rounded MT Bold" pitchFamily="34" charset="0"/>
              </a:rPr>
              <a:t> </a:t>
            </a:r>
            <a:r>
              <a:rPr lang="en-US" sz="3600" b="1" kern="0" dirty="0" err="1" smtClean="0">
                <a:latin typeface="Arial Rounded MT Bold" pitchFamily="34" charset="0"/>
              </a:rPr>
              <a:t>cinco</a:t>
            </a:r>
            <a:r>
              <a:rPr lang="en-US" sz="3600" b="1" kern="0" dirty="0" smtClean="0">
                <a:latin typeface="Arial Rounded MT Bold" pitchFamily="34" charset="0"/>
              </a:rPr>
              <a:t> </a:t>
            </a:r>
            <a:r>
              <a:rPr lang="en-US" sz="3600" b="1" kern="0" dirty="0" err="1" smtClean="0">
                <a:latin typeface="Arial Rounded MT Bold" pitchFamily="34" charset="0"/>
              </a:rPr>
              <a:t>formas</a:t>
            </a:r>
            <a:r>
              <a:rPr lang="en-US" sz="3600" b="1" kern="0" dirty="0" smtClean="0">
                <a:latin typeface="Arial Rounded MT Bold" pitchFamily="34" charset="0"/>
              </a:rPr>
              <a:t> </a:t>
            </a:r>
            <a:r>
              <a:rPr lang="en-US" sz="3600" b="1" kern="0" dirty="0" err="1" smtClean="0">
                <a:latin typeface="Arial Rounded MT Bold" pitchFamily="34" charset="0"/>
              </a:rPr>
              <a:t>formas</a:t>
            </a:r>
            <a:r>
              <a:rPr lang="en-US" sz="3600" b="1" kern="0" dirty="0" smtClean="0">
                <a:latin typeface="Arial Rounded MT Bold" pitchFamily="34" charset="0"/>
              </a:rPr>
              <a:t> de </a:t>
            </a:r>
            <a:r>
              <a:rPr lang="en-US" sz="3600" b="1" kern="0" dirty="0" err="1" smtClean="0">
                <a:latin typeface="Arial Rounded MT Bold" pitchFamily="34" charset="0"/>
              </a:rPr>
              <a:t>comenzar</a:t>
            </a:r>
            <a:r>
              <a:rPr lang="en-US" sz="3600" b="1" kern="0" dirty="0" smtClean="0">
                <a:latin typeface="Arial Rounded MT Bold" pitchFamily="34" charset="0"/>
              </a:rPr>
              <a:t> </a:t>
            </a:r>
            <a:r>
              <a:rPr lang="en-US" sz="3600" b="1" kern="0" dirty="0" err="1" smtClean="0">
                <a:latin typeface="Arial Rounded MT Bold" pitchFamily="34" charset="0"/>
              </a:rPr>
              <a:t>nuevos</a:t>
            </a:r>
            <a:r>
              <a:rPr lang="en-US" sz="3600" b="1" kern="0" dirty="0" smtClean="0">
                <a:latin typeface="Arial Rounded MT Bold" pitchFamily="34" charset="0"/>
              </a:rPr>
              <a:t> </a:t>
            </a:r>
            <a:r>
              <a:rPr lang="en-US" sz="3600" b="1" kern="0" dirty="0" err="1" smtClean="0">
                <a:latin typeface="Arial Rounded MT Bold" pitchFamily="34" charset="0"/>
              </a:rPr>
              <a:t>grupos</a:t>
            </a:r>
            <a:r>
              <a:rPr lang="en-US" sz="3600" b="1" kern="0" dirty="0" smtClean="0">
                <a:latin typeface="Arial Rounded MT Bold" pitchFamily="34" charset="0"/>
              </a:rPr>
              <a:t>. La </a:t>
            </a:r>
            <a:r>
              <a:rPr lang="en-US" sz="3600" b="1" kern="0" dirty="0" err="1" smtClean="0">
                <a:latin typeface="Arial Rounded MT Bold" pitchFamily="34" charset="0"/>
              </a:rPr>
              <a:t>número</a:t>
            </a:r>
            <a:r>
              <a:rPr lang="en-US" sz="3600" b="1" kern="0" dirty="0" smtClean="0">
                <a:latin typeface="Arial Rounded MT Bold" pitchFamily="34" charset="0"/>
              </a:rPr>
              <a:t> </a:t>
            </a:r>
            <a:r>
              <a:rPr lang="en-US" sz="3600" b="1" kern="0" dirty="0" err="1" smtClean="0">
                <a:latin typeface="Arial Rounded MT Bold" pitchFamily="34" charset="0"/>
              </a:rPr>
              <a:t>tres</a:t>
            </a:r>
            <a:r>
              <a:rPr lang="en-US" sz="3600" b="1" kern="0" dirty="0" smtClean="0">
                <a:latin typeface="Arial Rounded MT Bold" pitchFamily="34" charset="0"/>
              </a:rPr>
              <a:t> dice:</a:t>
            </a: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</a:t>
            </a:r>
          </a:p>
          <a:p>
            <a:pPr lvl="1" algn="just">
              <a:spcBef>
                <a:spcPts val="1200"/>
              </a:spcBef>
              <a:spcAft>
                <a:spcPts val="1200"/>
              </a:spcAft>
              <a:buClr>
                <a:schemeClr val="hlink"/>
              </a:buClr>
              <a:defRPr/>
            </a:pPr>
            <a:r>
              <a:rPr lang="en-US" sz="3200" b="1" kern="0" dirty="0" smtClean="0">
                <a:latin typeface="Arial Rounded MT Bold" pitchFamily="34" charset="0"/>
              </a:rPr>
              <a:t>“Invite a </a:t>
            </a:r>
            <a:r>
              <a:rPr lang="en-US" sz="3200" b="1" kern="0" dirty="0" err="1" smtClean="0">
                <a:latin typeface="Arial Rounded MT Bold" pitchFamily="34" charset="0"/>
              </a:rPr>
              <a:t>las</a:t>
            </a:r>
            <a:r>
              <a:rPr lang="en-US" sz="3200" b="1" kern="0" dirty="0" smtClean="0">
                <a:latin typeface="Arial Rounded MT Bold" pitchFamily="34" charset="0"/>
              </a:rPr>
              <a:t> personas de la </a:t>
            </a:r>
            <a:r>
              <a:rPr lang="en-US" sz="3200" b="1" kern="0" dirty="0" err="1" smtClean="0">
                <a:latin typeface="Arial Rounded MT Bold" pitchFamily="34" charset="0"/>
              </a:rPr>
              <a:t>lista</a:t>
            </a:r>
            <a:r>
              <a:rPr lang="en-US" sz="3200" b="1" kern="0" dirty="0" smtClean="0">
                <a:latin typeface="Arial Rounded MT Bold" pitchFamily="34" charset="0"/>
              </a:rPr>
              <a:t> de </a:t>
            </a:r>
            <a:r>
              <a:rPr lang="en-US" sz="3200" b="1" kern="0" dirty="0" err="1" smtClean="0">
                <a:latin typeface="Arial Rounded MT Bold" pitchFamily="34" charset="0"/>
              </a:rPr>
              <a:t>interesados</a:t>
            </a:r>
            <a:r>
              <a:rPr lang="en-US" sz="3200" b="1" kern="0" dirty="0" smtClean="0">
                <a:latin typeface="Arial Rounded MT Bold" pitchFamily="34" charset="0"/>
              </a:rPr>
              <a:t> de la </a:t>
            </a:r>
            <a:r>
              <a:rPr lang="en-US" sz="3200" b="1" kern="0" dirty="0" err="1" smtClean="0">
                <a:latin typeface="Arial Rounded MT Bold" pitchFamily="34" charset="0"/>
              </a:rPr>
              <a:t>iglesia</a:t>
            </a:r>
            <a:r>
              <a:rPr lang="en-US" sz="3200" b="1" kern="0" dirty="0" smtClean="0">
                <a:latin typeface="Arial Rounded MT Bold" pitchFamily="34" charset="0"/>
              </a:rPr>
              <a:t>, a </a:t>
            </a:r>
            <a:r>
              <a:rPr lang="en-US" sz="3200" b="1" kern="0" dirty="0" err="1" smtClean="0">
                <a:latin typeface="Arial Rounded MT Bold" pitchFamily="34" charset="0"/>
              </a:rPr>
              <a:t>miembros</a:t>
            </a:r>
            <a:r>
              <a:rPr lang="en-US" sz="3200" b="1" kern="0" dirty="0" smtClean="0">
                <a:latin typeface="Arial Rounded MT Bold" pitchFamily="34" charset="0"/>
              </a:rPr>
              <a:t> </a:t>
            </a:r>
            <a:r>
              <a:rPr lang="en-US" sz="3200" b="1" kern="0" dirty="0" err="1" smtClean="0">
                <a:latin typeface="Arial Rounded MT Bold" pitchFamily="34" charset="0"/>
              </a:rPr>
              <a:t>recién</a:t>
            </a:r>
            <a:r>
              <a:rPr lang="en-US" sz="3200" b="1" kern="0" dirty="0" smtClean="0">
                <a:latin typeface="Arial Rounded MT Bold" pitchFamily="34" charset="0"/>
              </a:rPr>
              <a:t> </a:t>
            </a:r>
            <a:r>
              <a:rPr lang="en-US" sz="3200" b="1" kern="0" dirty="0" err="1" smtClean="0">
                <a:latin typeface="Arial Rounded MT Bold" pitchFamily="34" charset="0"/>
              </a:rPr>
              <a:t>bautizados</a:t>
            </a:r>
            <a:r>
              <a:rPr lang="en-US" sz="3200" b="1" kern="0" dirty="0" smtClean="0">
                <a:latin typeface="Arial Rounded MT Bold" pitchFamily="34" charset="0"/>
              </a:rPr>
              <a:t>, a los </a:t>
            </a:r>
            <a:r>
              <a:rPr lang="en-US" sz="3200" b="1" kern="0" dirty="0" err="1" smtClean="0">
                <a:latin typeface="Arial Rounded MT Bold" pitchFamily="34" charset="0"/>
              </a:rPr>
              <a:t>que</a:t>
            </a:r>
            <a:r>
              <a:rPr lang="en-US" sz="3200" b="1" kern="0" dirty="0" smtClean="0">
                <a:latin typeface="Arial Rounded MT Bold" pitchFamily="34" charset="0"/>
              </a:rPr>
              <a:t> </a:t>
            </a:r>
            <a:r>
              <a:rPr lang="en-US" sz="3200" b="1" kern="0" dirty="0" err="1" smtClean="0">
                <a:latin typeface="Arial Rounded MT Bold" pitchFamily="34" charset="0"/>
              </a:rPr>
              <a:t>visitan</a:t>
            </a:r>
            <a:r>
              <a:rPr lang="en-US" sz="3200" b="1" kern="0" dirty="0" smtClean="0">
                <a:latin typeface="Arial Rounded MT Bold" pitchFamily="34" charset="0"/>
              </a:rPr>
              <a:t> la </a:t>
            </a:r>
            <a:r>
              <a:rPr lang="en-US" sz="3200" b="1" kern="0" dirty="0" err="1" smtClean="0">
                <a:latin typeface="Arial Rounded MT Bold" pitchFamily="34" charset="0"/>
              </a:rPr>
              <a:t>iglesia</a:t>
            </a:r>
            <a:r>
              <a:rPr lang="en-US" sz="3200" b="1" kern="0" dirty="0" smtClean="0">
                <a:latin typeface="Arial Rounded MT Bold" pitchFamily="34" charset="0"/>
              </a:rPr>
              <a:t>, </a:t>
            </a:r>
            <a:r>
              <a:rPr lang="en-US" sz="3200" b="1" kern="0" dirty="0" err="1" smtClean="0">
                <a:latin typeface="Arial Rounded MT Bold" pitchFamily="34" charset="0"/>
              </a:rPr>
              <a:t>trabajo</a:t>
            </a:r>
            <a:r>
              <a:rPr lang="en-US" sz="3200" b="1" kern="0" dirty="0" smtClean="0">
                <a:latin typeface="Arial Rounded MT Bold" pitchFamily="34" charset="0"/>
              </a:rPr>
              <a:t>, y a </a:t>
            </a:r>
            <a:r>
              <a:rPr lang="en-US" sz="3200" b="1" kern="0" dirty="0" err="1" smtClean="0">
                <a:latin typeface="Arial Rounded MT Bold" pitchFamily="34" charset="0"/>
              </a:rPr>
              <a:t>otros</a:t>
            </a:r>
            <a:r>
              <a:rPr lang="en-US" sz="3200" b="1" kern="0" dirty="0" smtClean="0">
                <a:latin typeface="Arial Rounded MT Bold" pitchFamily="34" charset="0"/>
              </a:rPr>
              <a:t> </a:t>
            </a:r>
            <a:r>
              <a:rPr lang="en-US" sz="3200" b="1" kern="0" dirty="0" err="1" smtClean="0">
                <a:latin typeface="Arial Rounded MT Bold" pitchFamily="34" charset="0"/>
              </a:rPr>
              <a:t>que</a:t>
            </a:r>
            <a:r>
              <a:rPr lang="en-US" sz="3200" b="1" kern="0" dirty="0" smtClean="0">
                <a:latin typeface="Arial Rounded MT Bold" pitchFamily="34" charset="0"/>
              </a:rPr>
              <a:t> </a:t>
            </a:r>
            <a:r>
              <a:rPr lang="en-US" sz="3200" b="1" kern="0" dirty="0" err="1" smtClean="0">
                <a:latin typeface="Arial Rounded MT Bold" pitchFamily="34" charset="0"/>
              </a:rPr>
              <a:t>usted</a:t>
            </a:r>
            <a:r>
              <a:rPr lang="en-US" sz="3200" b="1" kern="0" dirty="0" smtClean="0">
                <a:latin typeface="Arial Rounded MT Bold" pitchFamily="34" charset="0"/>
              </a:rPr>
              <a:t> le </a:t>
            </a:r>
            <a:r>
              <a:rPr lang="en-US" sz="3200" b="1" kern="0" dirty="0" err="1" smtClean="0">
                <a:latin typeface="Arial Rounded MT Bold" pitchFamily="34" charset="0"/>
              </a:rPr>
              <a:t>parezca</a:t>
            </a:r>
            <a:r>
              <a:rPr lang="en-US" sz="3200" b="1" kern="0" dirty="0" smtClean="0">
                <a:latin typeface="Arial Rounded MT Bold" pitchFamily="34" charset="0"/>
              </a:rPr>
              <a:t>”. (</a:t>
            </a:r>
            <a:r>
              <a:rPr lang="en-US" sz="3200" b="1" kern="0" dirty="0" err="1" smtClean="0">
                <a:latin typeface="Arial Rounded MT Bold" pitchFamily="34" charset="0"/>
              </a:rPr>
              <a:t>Grupos</a:t>
            </a:r>
            <a:r>
              <a:rPr lang="en-US" sz="3200" b="1" kern="0" dirty="0" smtClean="0">
                <a:latin typeface="Arial Rounded MT Bold" pitchFamily="34" charset="0"/>
              </a:rPr>
              <a:t>  </a:t>
            </a:r>
            <a:r>
              <a:rPr lang="en-US" sz="3200" b="1" kern="0" dirty="0" err="1" smtClean="0">
                <a:latin typeface="Arial Rounded MT Bold" pitchFamily="34" charset="0"/>
              </a:rPr>
              <a:t>pequeños</a:t>
            </a:r>
            <a:r>
              <a:rPr lang="en-US" sz="3200" b="1" kern="0" dirty="0" smtClean="0">
                <a:latin typeface="Arial Rounded MT Bold" pitchFamily="34" charset="0"/>
              </a:rPr>
              <a:t> </a:t>
            </a:r>
            <a:r>
              <a:rPr lang="en-US" sz="3200" b="1" kern="0" dirty="0" err="1" smtClean="0">
                <a:latin typeface="Arial Rounded MT Bold" pitchFamily="34" charset="0"/>
              </a:rPr>
              <a:t>para</a:t>
            </a:r>
            <a:r>
              <a:rPr lang="en-US" sz="3200" b="1" kern="0" dirty="0" smtClean="0">
                <a:latin typeface="Arial Rounded MT Bold" pitchFamily="34" charset="0"/>
              </a:rPr>
              <a:t> el </a:t>
            </a:r>
            <a:r>
              <a:rPr lang="en-US" sz="3200" b="1" kern="0" dirty="0" err="1" smtClean="0">
                <a:latin typeface="Arial Rounded MT Bold" pitchFamily="34" charset="0"/>
              </a:rPr>
              <a:t>tiempo</a:t>
            </a:r>
            <a:r>
              <a:rPr lang="en-US" sz="3200" b="1" kern="0" dirty="0" smtClean="0">
                <a:latin typeface="Arial Rounded MT Bold" pitchFamily="34" charset="0"/>
              </a:rPr>
              <a:t> del fin, p. 135).</a:t>
            </a:r>
            <a:endParaRPr kumimoji="0" lang="en-US" sz="2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Rounded MT Bold" pitchFamily="34" charset="0"/>
              <a:ea typeface="+mn-ea"/>
              <a:cs typeface="+mn-cs"/>
            </a:endParaRPr>
          </a:p>
          <a:p>
            <a:pPr marL="342900" marR="0" lvl="0" indent="457200" algn="just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endParaRPr lang="en-US" sz="3200" b="1" kern="0" dirty="0" smtClean="0">
              <a:latin typeface="Arial Rounded MT Bold" pitchFamily="34" charset="0"/>
            </a:endParaRPr>
          </a:p>
          <a:p>
            <a:pPr marL="342900" marR="0" lvl="0" indent="457200" algn="just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Rounded MT Bold" pitchFamily="34" charset="0"/>
              <a:ea typeface="+mn-ea"/>
              <a:cs typeface="+mn-cs"/>
            </a:endParaRPr>
          </a:p>
          <a:p>
            <a:pPr marL="342900" marR="0" lvl="0" indent="457200" algn="just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endParaRPr kumimoji="0" lang="en-US" sz="36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Rounded MT Bold" pitchFamily="34" charset="0"/>
              <a:ea typeface="+mn-ea"/>
              <a:cs typeface="+mn-cs"/>
            </a:endParaRPr>
          </a:p>
          <a:p>
            <a:pPr marL="742950" marR="0" lvl="1" indent="457200" algn="just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Rounded MT Bold" pitchFamily="34" charset="0"/>
              </a:rPr>
              <a:t/>
            </a:r>
            <a:b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Rounded MT Bold" pitchFamily="34" charset="0"/>
              </a:rPr>
            </a:b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 Rounded MT Bold" pitchFamily="34" charset="0"/>
            </a:endParaRPr>
          </a:p>
        </p:txBody>
      </p:sp>
      <p:grpSp>
        <p:nvGrpSpPr>
          <p:cNvPr id="23" name="11 Grupo"/>
          <p:cNvGrpSpPr/>
          <p:nvPr/>
        </p:nvGrpSpPr>
        <p:grpSpPr>
          <a:xfrm>
            <a:off x="0" y="6172188"/>
            <a:ext cx="9144000" cy="457199"/>
            <a:chOff x="0" y="6324600"/>
            <a:chExt cx="9144000" cy="533400"/>
          </a:xfrm>
        </p:grpSpPr>
        <p:sp>
          <p:nvSpPr>
            <p:cNvPr id="25" name="10 Rectángulo"/>
            <p:cNvSpPr/>
            <p:nvPr/>
          </p:nvSpPr>
          <p:spPr>
            <a:xfrm>
              <a:off x="0" y="6477000"/>
              <a:ext cx="6553200" cy="38100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HN"/>
            </a:p>
          </p:txBody>
        </p:sp>
        <p:sp>
          <p:nvSpPr>
            <p:cNvPr id="34" name="8 Recortar rectángulo de esquina sencilla"/>
            <p:cNvSpPr/>
            <p:nvPr/>
          </p:nvSpPr>
          <p:spPr>
            <a:xfrm flipH="1">
              <a:off x="6324600" y="6324600"/>
              <a:ext cx="2819400" cy="533400"/>
            </a:xfrm>
            <a:prstGeom prst="snip1Rect">
              <a:avLst>
                <a:gd name="adj" fmla="val 50000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HN"/>
            </a:p>
          </p:txBody>
        </p:sp>
      </p:grpSp>
      <p:sp>
        <p:nvSpPr>
          <p:cNvPr id="35" name="4 Marcador de pie de página"/>
          <p:cNvSpPr txBox="1">
            <a:spLocks/>
          </p:cNvSpPr>
          <p:nvPr/>
        </p:nvSpPr>
        <p:spPr bwMode="gray">
          <a:xfrm>
            <a:off x="6553200" y="61722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CERTIFICACIÓN DE LÍDERES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grpSp>
        <p:nvGrpSpPr>
          <p:cNvPr id="36" name="11 Grupo"/>
          <p:cNvGrpSpPr/>
          <p:nvPr/>
        </p:nvGrpSpPr>
        <p:grpSpPr>
          <a:xfrm>
            <a:off x="0" y="6172188"/>
            <a:ext cx="9144000" cy="457199"/>
            <a:chOff x="0" y="6324600"/>
            <a:chExt cx="9144000" cy="533400"/>
          </a:xfrm>
        </p:grpSpPr>
        <p:sp>
          <p:nvSpPr>
            <p:cNvPr id="37" name="10 Rectángulo"/>
            <p:cNvSpPr/>
            <p:nvPr/>
          </p:nvSpPr>
          <p:spPr>
            <a:xfrm>
              <a:off x="0" y="6477000"/>
              <a:ext cx="6553200" cy="38100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HN"/>
            </a:p>
          </p:txBody>
        </p:sp>
        <p:sp>
          <p:nvSpPr>
            <p:cNvPr id="38" name="8 Recortar rectángulo de esquina sencilla"/>
            <p:cNvSpPr/>
            <p:nvPr/>
          </p:nvSpPr>
          <p:spPr>
            <a:xfrm flipH="1">
              <a:off x="6324600" y="6324600"/>
              <a:ext cx="2819400" cy="533400"/>
            </a:xfrm>
            <a:prstGeom prst="snip1Rect">
              <a:avLst>
                <a:gd name="adj" fmla="val 50000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HN"/>
            </a:p>
          </p:txBody>
        </p:sp>
      </p:grpSp>
      <p:sp>
        <p:nvSpPr>
          <p:cNvPr id="39" name="9 Rectángulo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s-HN"/>
          </a:p>
        </p:txBody>
      </p:sp>
      <p:sp>
        <p:nvSpPr>
          <p:cNvPr id="40" name="4 Marcador de pie de página"/>
          <p:cNvSpPr txBox="1">
            <a:spLocks/>
          </p:cNvSpPr>
          <p:nvPr/>
        </p:nvSpPr>
        <p:spPr bwMode="gray">
          <a:xfrm>
            <a:off x="0" y="6324600"/>
            <a:ext cx="9906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NIVEL II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</a:endParaRPr>
          </a:p>
        </p:txBody>
      </p:sp>
      <p:sp>
        <p:nvSpPr>
          <p:cNvPr id="41" name="4 Marcador de pie de página"/>
          <p:cNvSpPr>
            <a:spLocks noGrp="1"/>
          </p:cNvSpPr>
          <p:nvPr/>
        </p:nvSpPr>
        <p:spPr bwMode="auto">
          <a:xfrm>
            <a:off x="990600" y="6629400"/>
            <a:ext cx="8153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US" sz="1200" dirty="0" smtClean="0">
                <a:solidFill>
                  <a:schemeClr val="bg1"/>
                </a:solidFill>
              </a:rPr>
              <a:t>UNION VENEZOLANA ORIENTAL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42" name="4 Marcador de pie de página"/>
          <p:cNvSpPr txBox="1">
            <a:spLocks/>
          </p:cNvSpPr>
          <p:nvPr/>
        </p:nvSpPr>
        <p:spPr bwMode="gray">
          <a:xfrm>
            <a:off x="6553200" y="61722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CERTIFICACIÓN DE LÍDERES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43" name="4 Marcador de pie de página"/>
          <p:cNvSpPr txBox="1">
            <a:spLocks/>
          </p:cNvSpPr>
          <p:nvPr/>
        </p:nvSpPr>
        <p:spPr bwMode="auto">
          <a:xfrm>
            <a:off x="990600" y="6324600"/>
            <a:ext cx="541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Cómo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aumentar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las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visitas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en mi GP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uild="p" bldLvl="2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14 Grupo"/>
          <p:cNvGrpSpPr/>
          <p:nvPr/>
        </p:nvGrpSpPr>
        <p:grpSpPr>
          <a:xfrm>
            <a:off x="-110010" y="2209800"/>
            <a:ext cx="1332948" cy="2215991"/>
            <a:chOff x="1610719" y="831037"/>
            <a:chExt cx="980081" cy="2321479"/>
          </a:xfrm>
        </p:grpSpPr>
        <p:grpSp>
          <p:nvGrpSpPr>
            <p:cNvPr id="8" name="Group 3"/>
            <p:cNvGrpSpPr>
              <a:grpSpLocks/>
            </p:cNvGrpSpPr>
            <p:nvPr/>
          </p:nvGrpSpPr>
          <p:grpSpPr bwMode="auto">
            <a:xfrm>
              <a:off x="1828800" y="1795463"/>
              <a:ext cx="762000" cy="665162"/>
              <a:chOff x="1110" y="2656"/>
              <a:chExt cx="1549" cy="1351"/>
            </a:xfrm>
          </p:grpSpPr>
          <p:sp>
            <p:nvSpPr>
              <p:cNvPr id="18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19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20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</p:grpSp>
        <p:sp>
          <p:nvSpPr>
            <p:cNvPr id="17" name="Text Box 13"/>
            <p:cNvSpPr txBox="1">
              <a:spLocks noChangeArrowheads="1"/>
            </p:cNvSpPr>
            <p:nvPr/>
          </p:nvSpPr>
          <p:spPr bwMode="gray">
            <a:xfrm>
              <a:off x="1610719" y="831037"/>
              <a:ext cx="977333" cy="232147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38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roadway" pitchFamily="82" charset="0"/>
                </a:rPr>
                <a:t>4</a:t>
              </a:r>
              <a:endParaRPr lang="en-US" sz="13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adway" pitchFamily="82" charset="0"/>
              </a:endParaRPr>
            </a:p>
          </p:txBody>
        </p:sp>
      </p:grpSp>
      <p:pic>
        <p:nvPicPr>
          <p:cNvPr id="21" name="Picture 17" descr="G:\Multimedia 2007 Trabajos\Division Interamericana\LOG OF 3.png"/>
          <p:cNvPicPr>
            <a:picLocks noChangeAspect="1" noChangeArrowheads="1"/>
          </p:cNvPicPr>
          <p:nvPr/>
        </p:nvPicPr>
        <p:blipFill>
          <a:blip r:embed="rId2" cstate="print"/>
          <a:srcRect l="3030" t="13880" r="6061" b="24430"/>
          <a:stretch>
            <a:fillRect/>
          </a:stretch>
        </p:blipFill>
        <p:spPr bwMode="auto">
          <a:xfrm>
            <a:off x="8077200" y="5551714"/>
            <a:ext cx="673100" cy="5769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6" name="Rectangle 2"/>
          <p:cNvSpPr txBox="1">
            <a:spLocks noChangeArrowheads="1"/>
          </p:cNvSpPr>
          <p:nvPr/>
        </p:nvSpPr>
        <p:spPr bwMode="white">
          <a:xfrm>
            <a:off x="457200" y="0"/>
            <a:ext cx="7391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ritannic Bold" pitchFamily="34" charset="0"/>
                <a:ea typeface="+mj-ea"/>
                <a:cs typeface="+mj-cs"/>
              </a:rPr>
              <a:t>CÓMO AUMENTAR LAS VISITAS A MI G.P.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ritannic Bold" pitchFamily="34" charset="0"/>
              <a:ea typeface="+mj-ea"/>
              <a:cs typeface="+mj-cs"/>
            </a:endParaRPr>
          </a:p>
        </p:txBody>
      </p:sp>
      <p:sp>
        <p:nvSpPr>
          <p:cNvPr id="22" name="Rectangle 3"/>
          <p:cNvSpPr txBox="1">
            <a:spLocks noChangeArrowheads="1"/>
          </p:cNvSpPr>
          <p:nvPr/>
        </p:nvSpPr>
        <p:spPr bwMode="auto">
          <a:xfrm>
            <a:off x="990600" y="1295400"/>
            <a:ext cx="72390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</a:t>
            </a:r>
            <a:r>
              <a:rPr kumimoji="0" lang="en-US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Distíngase</a:t>
            </a: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y </a:t>
            </a:r>
            <a:r>
              <a:rPr kumimoji="0" lang="en-US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enseñe</a:t>
            </a: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a </a:t>
            </a:r>
            <a:r>
              <a:rPr kumimoji="0" lang="en-US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sus</a:t>
            </a: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</a:t>
            </a:r>
            <a:r>
              <a:rPr kumimoji="0" lang="en-US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hermanos</a:t>
            </a: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a </a:t>
            </a:r>
            <a:r>
              <a:rPr kumimoji="0" lang="en-US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distinguirse</a:t>
            </a: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en </a:t>
            </a:r>
            <a:r>
              <a:rPr kumimoji="0" lang="en-US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su</a:t>
            </a: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</a:t>
            </a:r>
            <a:r>
              <a:rPr kumimoji="0" lang="en-US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trato</a:t>
            </a: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con </a:t>
            </a:r>
            <a:r>
              <a:rPr kumimoji="0" lang="en-US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las</a:t>
            </a: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</a:t>
            </a:r>
            <a:r>
              <a:rPr kumimoji="0" lang="en-US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visitas</a:t>
            </a: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. </a:t>
            </a:r>
            <a:r>
              <a:rPr kumimoji="0" lang="en-US" sz="28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Estas </a:t>
            </a:r>
            <a:r>
              <a:rPr kumimoji="0" lang="en-US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notan</a:t>
            </a: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</a:t>
            </a:r>
            <a:r>
              <a:rPr kumimoji="0" lang="en-US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bien</a:t>
            </a: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</a:t>
            </a:r>
            <a:r>
              <a:rPr kumimoji="0" lang="en-US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si</a:t>
            </a: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</a:t>
            </a:r>
            <a:r>
              <a:rPr kumimoji="0" lang="en-US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esa</a:t>
            </a: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</a:t>
            </a:r>
            <a:r>
              <a:rPr kumimoji="0" lang="en-US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atención</a:t>
            </a: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</a:t>
            </a:r>
            <a:r>
              <a:rPr kumimoji="0" lang="en-US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es</a:t>
            </a: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</a:t>
            </a:r>
            <a:r>
              <a:rPr kumimoji="0" lang="en-US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forzada</a:t>
            </a: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 o </a:t>
            </a:r>
            <a:r>
              <a:rPr kumimoji="0" lang="en-US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amistosa</a:t>
            </a: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.</a:t>
            </a: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 Rounded MT Bold" pitchFamily="34" charset="0"/>
            </a:endParaRPr>
          </a:p>
        </p:txBody>
      </p:sp>
      <p:sp>
        <p:nvSpPr>
          <p:cNvPr id="24" name="23 CuadroTexto"/>
          <p:cNvSpPr txBox="1"/>
          <p:nvPr/>
        </p:nvSpPr>
        <p:spPr>
          <a:xfrm>
            <a:off x="2819400" y="3810000"/>
            <a:ext cx="5334000" cy="52322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342900" indent="-342900">
              <a:buClr>
                <a:schemeClr val="accent1"/>
              </a:buClr>
              <a:buFont typeface="Wingdings" pitchFamily="2" charset="2"/>
              <a:buChar char="v"/>
            </a:pPr>
            <a:r>
              <a:rPr lang="es-HN" sz="2800" dirty="0" smtClean="0">
                <a:latin typeface="Arial Rounded MT Bold" pitchFamily="34" charset="0"/>
              </a:rPr>
              <a:t>Facilíteles el asiento.</a:t>
            </a:r>
            <a:endParaRPr lang="es-HN" sz="2800" dirty="0">
              <a:latin typeface="Arial Rounded MT Bold" pitchFamily="34" charset="0"/>
            </a:endParaRPr>
          </a:p>
        </p:txBody>
      </p:sp>
      <p:sp>
        <p:nvSpPr>
          <p:cNvPr id="25" name="24 Rectángulo"/>
          <p:cNvSpPr/>
          <p:nvPr/>
        </p:nvSpPr>
        <p:spPr>
          <a:xfrm>
            <a:off x="2819400" y="4343400"/>
            <a:ext cx="5334000" cy="52322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342900" indent="-342900">
              <a:buClr>
                <a:schemeClr val="accent1"/>
              </a:buClr>
              <a:buFont typeface="Wingdings" pitchFamily="2" charset="2"/>
              <a:buChar char="v"/>
            </a:pPr>
            <a:r>
              <a:rPr lang="es-HN" sz="2800" dirty="0" smtClean="0">
                <a:latin typeface="Arial Rounded MT Bold" pitchFamily="34" charset="0"/>
              </a:rPr>
              <a:t>Présteles la Biblia.</a:t>
            </a:r>
          </a:p>
        </p:txBody>
      </p:sp>
      <p:sp>
        <p:nvSpPr>
          <p:cNvPr id="26" name="25 Rectángulo"/>
          <p:cNvSpPr/>
          <p:nvPr/>
        </p:nvSpPr>
        <p:spPr>
          <a:xfrm>
            <a:off x="2819400" y="4872335"/>
            <a:ext cx="5334000" cy="461665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342900" indent="-342900">
              <a:buClr>
                <a:schemeClr val="accent1"/>
              </a:buClr>
              <a:buFont typeface="Wingdings" pitchFamily="2" charset="2"/>
              <a:buChar char="v"/>
            </a:pPr>
            <a:r>
              <a:rPr lang="es-HN" sz="2400" dirty="0" smtClean="0">
                <a:latin typeface="Arial Rounded MT Bold" pitchFamily="34" charset="0"/>
              </a:rPr>
              <a:t>Ofrézcales el folleto de canto.</a:t>
            </a:r>
          </a:p>
        </p:txBody>
      </p:sp>
      <p:pic>
        <p:nvPicPr>
          <p:cNvPr id="28" name="Picture 2" descr="H:\grupos pequeños\logoPC GAL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2400" y="39189"/>
            <a:ext cx="1371600" cy="1332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23" name="11 Grupo"/>
          <p:cNvGrpSpPr/>
          <p:nvPr/>
        </p:nvGrpSpPr>
        <p:grpSpPr>
          <a:xfrm>
            <a:off x="0" y="6172188"/>
            <a:ext cx="9144000" cy="457199"/>
            <a:chOff x="0" y="6324600"/>
            <a:chExt cx="9144000" cy="533400"/>
          </a:xfrm>
        </p:grpSpPr>
        <p:sp>
          <p:nvSpPr>
            <p:cNvPr id="27" name="10 Rectángulo"/>
            <p:cNvSpPr/>
            <p:nvPr/>
          </p:nvSpPr>
          <p:spPr>
            <a:xfrm>
              <a:off x="0" y="6477000"/>
              <a:ext cx="6553200" cy="38100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HN"/>
            </a:p>
          </p:txBody>
        </p:sp>
        <p:sp>
          <p:nvSpPr>
            <p:cNvPr id="29" name="8 Recortar rectángulo de esquina sencilla"/>
            <p:cNvSpPr/>
            <p:nvPr/>
          </p:nvSpPr>
          <p:spPr>
            <a:xfrm flipH="1">
              <a:off x="6324600" y="6324600"/>
              <a:ext cx="2819400" cy="533400"/>
            </a:xfrm>
            <a:prstGeom prst="snip1Rect">
              <a:avLst>
                <a:gd name="adj" fmla="val 50000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HN"/>
            </a:p>
          </p:txBody>
        </p:sp>
      </p:grpSp>
      <p:sp>
        <p:nvSpPr>
          <p:cNvPr id="38" name="4 Marcador de pie de página"/>
          <p:cNvSpPr txBox="1">
            <a:spLocks/>
          </p:cNvSpPr>
          <p:nvPr/>
        </p:nvSpPr>
        <p:spPr bwMode="gray">
          <a:xfrm>
            <a:off x="6553200" y="61722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CERTIFICACIÓN DE LÍDERES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grpSp>
        <p:nvGrpSpPr>
          <p:cNvPr id="39" name="11 Grupo"/>
          <p:cNvGrpSpPr/>
          <p:nvPr/>
        </p:nvGrpSpPr>
        <p:grpSpPr>
          <a:xfrm>
            <a:off x="0" y="6172188"/>
            <a:ext cx="9144000" cy="457199"/>
            <a:chOff x="0" y="6324600"/>
            <a:chExt cx="9144000" cy="533400"/>
          </a:xfrm>
        </p:grpSpPr>
        <p:sp>
          <p:nvSpPr>
            <p:cNvPr id="40" name="10 Rectángulo"/>
            <p:cNvSpPr/>
            <p:nvPr/>
          </p:nvSpPr>
          <p:spPr>
            <a:xfrm>
              <a:off x="0" y="6477000"/>
              <a:ext cx="6553200" cy="38100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HN"/>
            </a:p>
          </p:txBody>
        </p:sp>
        <p:sp>
          <p:nvSpPr>
            <p:cNvPr id="41" name="8 Recortar rectángulo de esquina sencilla"/>
            <p:cNvSpPr/>
            <p:nvPr/>
          </p:nvSpPr>
          <p:spPr>
            <a:xfrm flipH="1">
              <a:off x="6324600" y="6324600"/>
              <a:ext cx="2819400" cy="533400"/>
            </a:xfrm>
            <a:prstGeom prst="snip1Rect">
              <a:avLst>
                <a:gd name="adj" fmla="val 50000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HN"/>
            </a:p>
          </p:txBody>
        </p:sp>
      </p:grpSp>
      <p:sp>
        <p:nvSpPr>
          <p:cNvPr id="42" name="9 Rectángulo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s-HN"/>
          </a:p>
        </p:txBody>
      </p:sp>
      <p:sp>
        <p:nvSpPr>
          <p:cNvPr id="43" name="4 Marcador de pie de página"/>
          <p:cNvSpPr txBox="1">
            <a:spLocks/>
          </p:cNvSpPr>
          <p:nvPr/>
        </p:nvSpPr>
        <p:spPr bwMode="gray">
          <a:xfrm>
            <a:off x="0" y="6324600"/>
            <a:ext cx="9906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NIVEL II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</a:endParaRPr>
          </a:p>
        </p:txBody>
      </p:sp>
      <p:sp>
        <p:nvSpPr>
          <p:cNvPr id="44" name="4 Marcador de pie de página"/>
          <p:cNvSpPr>
            <a:spLocks noGrp="1"/>
          </p:cNvSpPr>
          <p:nvPr/>
        </p:nvSpPr>
        <p:spPr bwMode="auto">
          <a:xfrm>
            <a:off x="990600" y="6629400"/>
            <a:ext cx="8153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US" sz="1200" dirty="0" smtClean="0">
                <a:solidFill>
                  <a:schemeClr val="bg1"/>
                </a:solidFill>
              </a:rPr>
              <a:t>UNION VENEZOLANA ORIENTAL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45" name="4 Marcador de pie de página"/>
          <p:cNvSpPr txBox="1">
            <a:spLocks/>
          </p:cNvSpPr>
          <p:nvPr/>
        </p:nvSpPr>
        <p:spPr bwMode="gray">
          <a:xfrm>
            <a:off x="6553200" y="61722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CERTIFICACIÓN DE LÍDERES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46" name="4 Marcador de pie de página"/>
          <p:cNvSpPr txBox="1">
            <a:spLocks/>
          </p:cNvSpPr>
          <p:nvPr/>
        </p:nvSpPr>
        <p:spPr bwMode="auto">
          <a:xfrm>
            <a:off x="990600" y="6324600"/>
            <a:ext cx="541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Cómo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aumentar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las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visitas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en mi GP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4" grpId="0" animBg="1"/>
      <p:bldP spid="25" grpId="0" animBg="1"/>
      <p:bldP spid="26" grpId="0" animBg="1"/>
    </p:bldLst>
  </p:timing>
</p:sld>
</file>

<file path=ppt/theme/theme1.xml><?xml version="1.0" encoding="utf-8"?>
<a:theme xmlns:a="http://schemas.openxmlformats.org/drawingml/2006/main" name="cdb2004158l">
  <a:themeElements>
    <a:clrScheme name="Tema de Office 1">
      <a:dk1>
        <a:srgbClr val="1D4940"/>
      </a:dk1>
      <a:lt1>
        <a:srgbClr val="FFFFFF"/>
      </a:lt1>
      <a:dk2>
        <a:srgbClr val="3F716F"/>
      </a:dk2>
      <a:lt2>
        <a:srgbClr val="C0C0C0"/>
      </a:lt2>
      <a:accent1>
        <a:srgbClr val="669E86"/>
      </a:accent1>
      <a:accent2>
        <a:srgbClr val="A2CAB4"/>
      </a:accent2>
      <a:accent3>
        <a:srgbClr val="FFFFFF"/>
      </a:accent3>
      <a:accent4>
        <a:srgbClr val="173D35"/>
      </a:accent4>
      <a:accent5>
        <a:srgbClr val="B8CCC3"/>
      </a:accent5>
      <a:accent6>
        <a:srgbClr val="92B7A3"/>
      </a:accent6>
      <a:hlink>
        <a:srgbClr val="8CA35F"/>
      </a:hlink>
      <a:folHlink>
        <a:srgbClr val="C1B05D"/>
      </a:folHlink>
    </a:clrScheme>
    <a:fontScheme name="Tema de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a de Office 1">
        <a:dk1>
          <a:srgbClr val="1D4940"/>
        </a:dk1>
        <a:lt1>
          <a:srgbClr val="FFFFFF"/>
        </a:lt1>
        <a:dk2>
          <a:srgbClr val="3F716F"/>
        </a:dk2>
        <a:lt2>
          <a:srgbClr val="C0C0C0"/>
        </a:lt2>
        <a:accent1>
          <a:srgbClr val="669E86"/>
        </a:accent1>
        <a:accent2>
          <a:srgbClr val="A2CAB4"/>
        </a:accent2>
        <a:accent3>
          <a:srgbClr val="FFFFFF"/>
        </a:accent3>
        <a:accent4>
          <a:srgbClr val="173D35"/>
        </a:accent4>
        <a:accent5>
          <a:srgbClr val="B8CCC3"/>
        </a:accent5>
        <a:accent6>
          <a:srgbClr val="92B7A3"/>
        </a:accent6>
        <a:hlink>
          <a:srgbClr val="8CA35F"/>
        </a:hlink>
        <a:folHlink>
          <a:srgbClr val="C1B05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93575"/>
        </a:dk1>
        <a:lt1>
          <a:srgbClr val="FFFFFF"/>
        </a:lt1>
        <a:dk2>
          <a:srgbClr val="000066"/>
        </a:dk2>
        <a:lt2>
          <a:srgbClr val="808080"/>
        </a:lt2>
        <a:accent1>
          <a:srgbClr val="4B92E1"/>
        </a:accent1>
        <a:accent2>
          <a:srgbClr val="99CCFF"/>
        </a:accent2>
        <a:accent3>
          <a:srgbClr val="FFFFFF"/>
        </a:accent3>
        <a:accent4>
          <a:srgbClr val="062C63"/>
        </a:accent4>
        <a:accent5>
          <a:srgbClr val="B1C7EE"/>
        </a:accent5>
        <a:accent6>
          <a:srgbClr val="8AB9E7"/>
        </a:accent6>
        <a:hlink>
          <a:srgbClr val="0066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B4C5B"/>
        </a:dk1>
        <a:lt1>
          <a:srgbClr val="FFFFFF"/>
        </a:lt1>
        <a:dk2>
          <a:srgbClr val="000000"/>
        </a:dk2>
        <a:lt2>
          <a:srgbClr val="969696"/>
        </a:lt2>
        <a:accent1>
          <a:srgbClr val="E3BE05"/>
        </a:accent1>
        <a:accent2>
          <a:srgbClr val="81C200"/>
        </a:accent2>
        <a:accent3>
          <a:srgbClr val="FFFFFF"/>
        </a:accent3>
        <a:accent4>
          <a:srgbClr val="08404C"/>
        </a:accent4>
        <a:accent5>
          <a:srgbClr val="EFDBAA"/>
        </a:accent5>
        <a:accent6>
          <a:srgbClr val="74B000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cdb2004158l</Template>
  <TotalTime>1001</TotalTime>
  <Words>845</Words>
  <Application>Microsoft Office PowerPoint</Application>
  <PresentationFormat>Presentación en pantalla (4:3)</PresentationFormat>
  <Paragraphs>173</Paragraphs>
  <Slides>17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18" baseType="lpstr">
      <vt:lpstr>cdb2004158l</vt:lpstr>
      <vt:lpstr>NIVEL</vt:lpstr>
      <vt:lpstr>NIVEL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PRÓXIMO SEMINARIO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Cómo aumentar las visitas a mi PC</dc:title>
  <dc:subject>Certificación de Líderes</dc:subject>
  <dc:creator>Fredy René Fúnez</dc:creator>
  <cp:lastModifiedBy>Ney Devis</cp:lastModifiedBy>
  <cp:revision>53</cp:revision>
  <dcterms:created xsi:type="dcterms:W3CDTF">2009-04-20T04:15:08Z</dcterms:created>
  <dcterms:modified xsi:type="dcterms:W3CDTF">2010-01-17T18:16:36Z</dcterms:modified>
  <cp:category>NIVEL II</cp:category>
</cp:coreProperties>
</file>